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6858000" cx="12192000"/>
  <p:notesSz cx="6858000" cy="9144000"/>
  <p:embeddedFontLst>
    <p:embeddedFont>
      <p:font typeface="Sorts Mill Goudy"/>
      <p:regular r:id="rId31"/>
      <p:italic r:id="rId32"/>
    </p:embeddedFont>
    <p:embeddedFont>
      <p:font typeface="Gill Sans"/>
      <p:regular r:id="rId33"/>
      <p:bold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5" roundtripDataSignature="AMtx7mhdOxIwWrRc7iOitJw2dNv2zyQ+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SortsMillGoudy-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GillSans-regular.fntdata"/><Relationship Id="rId10" Type="http://schemas.openxmlformats.org/officeDocument/2006/relationships/slide" Target="slides/slide6.xml"/><Relationship Id="rId32" Type="http://schemas.openxmlformats.org/officeDocument/2006/relationships/font" Target="fonts/SortsMillGoudy-italic.fntdata"/><Relationship Id="rId13" Type="http://schemas.openxmlformats.org/officeDocument/2006/relationships/slide" Target="slides/slide9.xml"/><Relationship Id="rId35" Type="http://customschemas.google.com/relationships/presentationmetadata" Target="metadata"/><Relationship Id="rId12" Type="http://schemas.openxmlformats.org/officeDocument/2006/relationships/slide" Target="slides/slide8.xml"/><Relationship Id="rId34" Type="http://schemas.openxmlformats.org/officeDocument/2006/relationships/font" Target="fonts/GillSans-bold.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o5.typeform.com/to/unGDcQwO"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o5.typeform.com/to/hlLKAGfE"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o5.typeform.com/to/khUuc1xM"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9539de2485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9539de248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539de2485_1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It does not HAVE to be a CHATROOM. It can be any forum online.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what if your grandmother walks into a chatroom.</a:t>
            </a:r>
            <a:endParaRPr/>
          </a:p>
          <a:p>
            <a:pPr indent="0" lvl="0" marL="0" rtl="0" algn="l">
              <a:spcBef>
                <a:spcPts val="0"/>
              </a:spcBef>
              <a:spcAft>
                <a:spcPts val="0"/>
              </a:spcAft>
              <a:buNone/>
            </a:pPr>
            <a:r>
              <a:rPr lang="en-GB"/>
              <a:t>Your child? Your best </a:t>
            </a:r>
            <a:r>
              <a:rPr lang="en-GB"/>
              <a:t>friend</a:t>
            </a:r>
            <a:r>
              <a:rPr lang="en-GB"/>
              <a:t> who always says he is a luddite?</a:t>
            </a:r>
            <a:endParaRPr/>
          </a:p>
          <a:p>
            <a:pPr indent="0" lvl="0" marL="0" rtl="0" algn="l">
              <a:spcBef>
                <a:spcPts val="0"/>
              </a:spcBef>
              <a:spcAft>
                <a:spcPts val="0"/>
              </a:spcAft>
              <a:buNone/>
            </a:pPr>
            <a:r>
              <a:rPr lang="en-GB"/>
              <a:t>They become targets.</a:t>
            </a:r>
            <a:endParaRPr/>
          </a:p>
        </p:txBody>
      </p:sp>
      <p:sp>
        <p:nvSpPr>
          <p:cNvPr id="136" name="Google Shape;136;g9539de2485_1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539de2485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E.g. phishing, dating sites</a:t>
            </a:r>
            <a:endParaRPr/>
          </a:p>
        </p:txBody>
      </p:sp>
      <p:sp>
        <p:nvSpPr>
          <p:cNvPr id="148" name="Google Shape;148;g9539de2485_1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9565bbfc2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https://eo5.typeform.com/to/unGDcQwO</a:t>
            </a:r>
            <a:r>
              <a:rPr lang="en-GB"/>
              <a:t> </a:t>
            </a:r>
            <a:endParaRPr/>
          </a:p>
        </p:txBody>
      </p:sp>
      <p:sp>
        <p:nvSpPr>
          <p:cNvPr id="154" name="Google Shape;154;g9565bbfc25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Clr>
                <a:srgbClr val="293737"/>
              </a:buClr>
              <a:buSzPts val="798"/>
              <a:buFont typeface="Arial"/>
              <a:buNone/>
            </a:pPr>
            <a:r>
              <a:rPr lang="en-GB" sz="1140">
                <a:solidFill>
                  <a:srgbClr val="293737"/>
                </a:solidFill>
                <a:latin typeface="Sorts Mill Goudy"/>
                <a:ea typeface="Sorts Mill Goudy"/>
                <a:cs typeface="Sorts Mill Goudy"/>
                <a:sym typeface="Sorts Mill Goudy"/>
              </a:rPr>
              <a:t>Tangible losses</a:t>
            </a:r>
            <a:endParaRPr sz="114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Financial - including the loss of pensions</a:t>
            </a:r>
            <a:endParaRPr sz="114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Slavery</a:t>
            </a:r>
            <a:endParaRPr sz="114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People being marked as Pariahs – see SANS, and UAE hiring AND since we have no one speaking up for us, we take the punishment in behalf of the cybercrimibals - the sins of the brother and sister are visited on the siblings; the sofa of the citizen are visited upon the country  EVEN though some interesting conversations on YouTube comments show that the greened perception that Nigeria leads the way in this field ) if I may put it that way - is not true. Cast your eye on these comments</a:t>
            </a:r>
            <a:endParaRPr sz="114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PayPal not being available in Nigeria only a few years ago</a:t>
            </a:r>
            <a:endParaRPr sz="240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Other services oboe where we a Nigerian, you cannot register to participate and so your  voice and viewpoints are shut out</a:t>
            </a:r>
            <a:endParaRPr sz="2400">
              <a:solidFill>
                <a:srgbClr val="293737"/>
              </a:solidFill>
              <a:latin typeface="Sorts Mill Goudy"/>
              <a:ea typeface="Sorts Mill Goudy"/>
              <a:cs typeface="Sorts Mill Goudy"/>
              <a:sym typeface="Sorts Mill Goudy"/>
            </a:endParaRPr>
          </a:p>
          <a:p>
            <a:pPr indent="-177927" lvl="0" marL="228600" rtl="0" algn="l">
              <a:lnSpc>
                <a:spcPct val="80000"/>
              </a:lnSpc>
              <a:spcBef>
                <a:spcPts val="1000"/>
              </a:spcBef>
              <a:spcAft>
                <a:spcPts val="0"/>
              </a:spcAft>
              <a:buClr>
                <a:srgbClr val="293737"/>
              </a:buClr>
              <a:buSzPts val="798"/>
              <a:buFont typeface="Arial"/>
              <a:buNone/>
            </a:pPr>
            <a:r>
              <a:t/>
            </a:r>
            <a:endParaRPr sz="1140">
              <a:solidFill>
                <a:srgbClr val="293737"/>
              </a:solidFill>
              <a:latin typeface="Sorts Mill Goudy"/>
              <a:ea typeface="Sorts Mill Goudy"/>
              <a:cs typeface="Sorts Mill Goudy"/>
              <a:sym typeface="Sorts Mill Goudy"/>
            </a:endParaRPr>
          </a:p>
          <a:p>
            <a:pPr indent="0" lvl="0" marL="0" rtl="0" algn="l">
              <a:lnSpc>
                <a:spcPct val="80000"/>
              </a:lnSpc>
              <a:spcBef>
                <a:spcPts val="1000"/>
              </a:spcBef>
              <a:spcAft>
                <a:spcPts val="0"/>
              </a:spcAft>
              <a:buClr>
                <a:srgbClr val="293737"/>
              </a:buClr>
              <a:buSzPts val="798"/>
              <a:buFont typeface="Arial"/>
              <a:buNone/>
            </a:pPr>
            <a:r>
              <a:rPr lang="en-GB" sz="1140">
                <a:solidFill>
                  <a:srgbClr val="293737"/>
                </a:solidFill>
                <a:latin typeface="Sorts Mill Goudy"/>
                <a:ea typeface="Sorts Mill Goudy"/>
                <a:cs typeface="Sorts Mill Goudy"/>
                <a:sym typeface="Sorts Mill Goudy"/>
              </a:rPr>
              <a:t>Non-tangible losses </a:t>
            </a:r>
            <a:endParaRPr sz="240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Trust</a:t>
            </a:r>
            <a:endParaRPr sz="240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Mental stress and strain</a:t>
            </a:r>
            <a:endParaRPr sz="114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Family breakdown</a:t>
            </a:r>
            <a:endParaRPr sz="114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Identity loss due to Identity Theft</a:t>
            </a:r>
            <a:endParaRPr sz="114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Reputational damage for countries </a:t>
            </a:r>
            <a:endParaRPr sz="240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798"/>
              <a:buChar char="•"/>
            </a:pPr>
            <a:r>
              <a:rPr lang="en-GB" sz="1140">
                <a:solidFill>
                  <a:srgbClr val="293737"/>
                </a:solidFill>
                <a:latin typeface="Sorts Mill Goudy"/>
                <a:ea typeface="Sorts Mill Goudy"/>
                <a:cs typeface="Sorts Mill Goudy"/>
                <a:sym typeface="Sorts Mill Goudy"/>
              </a:rPr>
              <a:t>Broken national bonds where these exist</a:t>
            </a:r>
            <a:endParaRPr sz="1140">
              <a:solidFill>
                <a:srgbClr val="293737"/>
              </a:solidFill>
              <a:latin typeface="Sorts Mill Goudy"/>
              <a:ea typeface="Sorts Mill Goudy"/>
              <a:cs typeface="Sorts Mill Goudy"/>
              <a:sym typeface="Sorts Mill Goudy"/>
            </a:endParaRPr>
          </a:p>
          <a:p>
            <a:pPr indent="0" lvl="0" marL="0" rtl="0" algn="l">
              <a:spcBef>
                <a:spcPts val="0"/>
              </a:spcBef>
              <a:spcAft>
                <a:spcPts val="0"/>
              </a:spcAft>
              <a:buNone/>
            </a:pPr>
            <a:r>
              <a:t/>
            </a:r>
            <a:endParaRPr/>
          </a:p>
        </p:txBody>
      </p:sp>
      <p:sp>
        <p:nvSpPr>
          <p:cNvPr id="159" name="Google Shape;15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55269" lvl="0" marL="228600" rtl="0" algn="l">
              <a:lnSpc>
                <a:spcPct val="115000"/>
              </a:lnSpc>
              <a:spcBef>
                <a:spcPts val="1000"/>
              </a:spcBef>
              <a:spcAft>
                <a:spcPts val="0"/>
              </a:spcAft>
              <a:buClr>
                <a:srgbClr val="293737"/>
              </a:buClr>
              <a:buSzPts val="1680"/>
              <a:buChar char="•"/>
            </a:pPr>
            <a:r>
              <a:rPr lang="en-GB" sz="2700">
                <a:solidFill>
                  <a:srgbClr val="293737"/>
                </a:solidFill>
                <a:latin typeface="Sorts Mill Goudy"/>
                <a:ea typeface="Sorts Mill Goudy"/>
                <a:cs typeface="Sorts Mill Goudy"/>
                <a:sym typeface="Sorts Mill Goudy"/>
              </a:rPr>
              <a:t>People looking for relationships in online forums and groups</a:t>
            </a:r>
            <a:endParaRPr sz="2400">
              <a:solidFill>
                <a:srgbClr val="293737"/>
              </a:solidFill>
              <a:latin typeface="Sorts Mill Goudy"/>
              <a:ea typeface="Sorts Mill Goudy"/>
              <a:cs typeface="Sorts Mill Goudy"/>
              <a:sym typeface="Sorts Mill Goudy"/>
            </a:endParaRPr>
          </a:p>
          <a:p>
            <a:pPr indent="-228600" lvl="0" marL="228600" rtl="0" algn="l">
              <a:lnSpc>
                <a:spcPct val="115000"/>
              </a:lnSpc>
              <a:spcBef>
                <a:spcPts val="1000"/>
              </a:spcBef>
              <a:spcAft>
                <a:spcPts val="0"/>
              </a:spcAft>
              <a:buClr>
                <a:srgbClr val="293737"/>
              </a:buClr>
              <a:buSzPts val="1680"/>
              <a:buChar char="•"/>
            </a:pPr>
            <a:r>
              <a:rPr lang="en-GB" sz="2400">
                <a:solidFill>
                  <a:srgbClr val="293737"/>
                </a:solidFill>
                <a:latin typeface="Sorts Mill Goudy"/>
                <a:ea typeface="Sorts Mill Goudy"/>
                <a:cs typeface="Sorts Mill Goudy"/>
                <a:sym typeface="Sorts Mill Goudy"/>
              </a:rPr>
              <a:t>My account being used to pay for Netflix</a:t>
            </a:r>
            <a:endParaRPr/>
          </a:p>
        </p:txBody>
      </p:sp>
      <p:sp>
        <p:nvSpPr>
          <p:cNvPr id="166" name="Google Shape;16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Responsibility lies with a broad spectrum of individuals, groups, organisations.</a:t>
            </a:r>
            <a:endParaRPr/>
          </a:p>
        </p:txBody>
      </p:sp>
      <p:sp>
        <p:nvSpPr>
          <p:cNvPr id="172" name="Google Shape;17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9539de2485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28600" lvl="0" marL="228600" rtl="0" algn="l">
              <a:lnSpc>
                <a:spcPct val="90000"/>
              </a:lnSpc>
              <a:spcBef>
                <a:spcPts val="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Arresting or harassing people in the name of unexpected wealth - This is simplistic and illiterate.  Better to trace the funds, ask for receipts. By definition, for the imaginative, the internet is meant to greenest wealth that will, at foray flame appear to be "unexpected" however, with further scrutiny, the sleepless nights ams the contracts will be uncovered.  If YOU do not understand it, do not presume it's not real. </a:t>
            </a:r>
            <a:endParaRPr sz="2040">
              <a:solidFill>
                <a:srgbClr val="293737"/>
              </a:solidFill>
              <a:latin typeface="Sorts Mill Goudy"/>
              <a:ea typeface="Sorts Mill Goudy"/>
              <a:cs typeface="Sorts Mill Goudy"/>
              <a:sym typeface="Sorts Mill Goudy"/>
            </a:endParaRPr>
          </a:p>
          <a:p>
            <a:pPr indent="-228600" lvl="0" marL="228600" rtl="0" algn="l">
              <a:lnSpc>
                <a:spcPct val="90000"/>
              </a:lnSpc>
              <a:spcBef>
                <a:spcPts val="100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Punishing the country to please a foreign country eg phones being stolen in Britain and ALLEGEDLY routed to Nigeria, without evidence any arrests to show that the police sew front a grip is maniacall and at the very least, will need resentment</a:t>
            </a:r>
            <a:endParaRPr sz="2040">
              <a:solidFill>
                <a:srgbClr val="293737"/>
              </a:solidFill>
              <a:latin typeface="Sorts Mill Goudy"/>
              <a:ea typeface="Sorts Mill Goudy"/>
              <a:cs typeface="Sorts Mill Goudy"/>
              <a:sym typeface="Sorts Mill Goudy"/>
            </a:endParaRPr>
          </a:p>
          <a:p>
            <a:pPr indent="-228600" lvl="0" marL="228600" rtl="0" algn="l">
              <a:lnSpc>
                <a:spcPct val="90000"/>
              </a:lnSpc>
              <a:spcBef>
                <a:spcPts val="100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Branding  - we can take a joke but we can give it as well. ICAVEAT THIS HEAVILY PLEASE BECAUSE THIS IS AN EXAMPLE AND NOT AN ACCYSATION:  No need calling me a cygerfraud becausr of my demigraphic if  it'll end up with me calling you a voluntourist or, worse yet, a paedophile. As you can see, baseless claims are useful to nobody.</a:t>
            </a:r>
            <a:endParaRPr sz="2040">
              <a:solidFill>
                <a:srgbClr val="293737"/>
              </a:solidFill>
              <a:latin typeface="Sorts Mill Goudy"/>
              <a:ea typeface="Sorts Mill Goudy"/>
              <a:cs typeface="Sorts Mill Goudy"/>
              <a:sym typeface="Sorts Mill Goudy"/>
            </a:endParaRPr>
          </a:p>
          <a:p>
            <a:pPr indent="0" lvl="0" marL="0" rtl="0" algn="l">
              <a:spcBef>
                <a:spcPts val="0"/>
              </a:spcBef>
              <a:spcAft>
                <a:spcPts val="0"/>
              </a:spcAft>
              <a:buNone/>
            </a:pPr>
            <a:r>
              <a:t/>
            </a:r>
            <a:endParaRPr/>
          </a:p>
          <a:p>
            <a:pPr indent="-228600" lvl="0" marL="228600" rtl="0" algn="l">
              <a:lnSpc>
                <a:spcPct val="90000"/>
              </a:lnSpc>
              <a:spcBef>
                <a:spcPts val="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Educate law enforecement</a:t>
            </a:r>
            <a:endParaRPr sz="2040">
              <a:solidFill>
                <a:srgbClr val="293737"/>
              </a:solidFill>
              <a:latin typeface="Sorts Mill Goudy"/>
              <a:ea typeface="Sorts Mill Goudy"/>
              <a:cs typeface="Sorts Mill Goudy"/>
              <a:sym typeface="Sorts Mill Goudy"/>
            </a:endParaRPr>
          </a:p>
          <a:p>
            <a:pPr indent="-228600" lvl="0" marL="228600" rtl="0" algn="l">
              <a:lnSpc>
                <a:spcPct val="90000"/>
              </a:lnSpc>
              <a:spcBef>
                <a:spcPts val="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Educate legal personel</a:t>
            </a:r>
            <a:endParaRPr sz="2040">
              <a:solidFill>
                <a:srgbClr val="293737"/>
              </a:solidFill>
              <a:latin typeface="Sorts Mill Goudy"/>
              <a:ea typeface="Sorts Mill Goudy"/>
              <a:cs typeface="Sorts Mill Goudy"/>
              <a:sym typeface="Sorts Mill Goudy"/>
            </a:endParaRPr>
          </a:p>
          <a:p>
            <a:pPr indent="0" lvl="0" marL="0" rtl="0" algn="l">
              <a:spcBef>
                <a:spcPts val="0"/>
              </a:spcBef>
              <a:spcAft>
                <a:spcPts val="0"/>
              </a:spcAft>
              <a:buNone/>
            </a:pPr>
            <a:r>
              <a:t/>
            </a:r>
            <a:endParaRPr/>
          </a:p>
        </p:txBody>
      </p:sp>
      <p:sp>
        <p:nvSpPr>
          <p:cNvPr id="178" name="Google Shape;178;g9539de2485_1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9565bbfc2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https://eo5.typeform.com/to/hlLKAGfE</a:t>
            </a:r>
            <a:r>
              <a:rPr lang="en-GB"/>
              <a:t> </a:t>
            </a:r>
            <a:endParaRPr/>
          </a:p>
        </p:txBody>
      </p:sp>
      <p:sp>
        <p:nvSpPr>
          <p:cNvPr id="184" name="Google Shape;184;g9565bbfc25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28600" lvl="0" marL="228600" rtl="0" algn="l">
              <a:lnSpc>
                <a:spcPct val="90000"/>
              </a:lnSpc>
              <a:spcBef>
                <a:spcPts val="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Arresting or harassing people in the name of unexpected wealth - This is simplistic and illiterate.  Better to trace the funds, ask for receipts. By definition, for the imaginative, the internet is meant to greenest wealth that will, at foray flame appear to be "unexpected" however, with further scrutiny, the sleepless nights ams the contracts will be uncovered.  If YOU do not understand it, do not presume it's not real. </a:t>
            </a:r>
            <a:endParaRPr sz="2040">
              <a:solidFill>
                <a:srgbClr val="293737"/>
              </a:solidFill>
              <a:latin typeface="Sorts Mill Goudy"/>
              <a:ea typeface="Sorts Mill Goudy"/>
              <a:cs typeface="Sorts Mill Goudy"/>
              <a:sym typeface="Sorts Mill Goudy"/>
            </a:endParaRPr>
          </a:p>
          <a:p>
            <a:pPr indent="-228600" lvl="0" marL="228600" rtl="0" algn="l">
              <a:lnSpc>
                <a:spcPct val="90000"/>
              </a:lnSpc>
              <a:spcBef>
                <a:spcPts val="100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Punishing the country to please a foreign country eg phones being stolen in Britain and ALLEGEDLY routed to Nigeria, without evidence any arrests to show that the police sew front a grip is maniacall and at the very least, will need resentment</a:t>
            </a:r>
            <a:endParaRPr sz="2040">
              <a:solidFill>
                <a:srgbClr val="293737"/>
              </a:solidFill>
              <a:latin typeface="Sorts Mill Goudy"/>
              <a:ea typeface="Sorts Mill Goudy"/>
              <a:cs typeface="Sorts Mill Goudy"/>
              <a:sym typeface="Sorts Mill Goudy"/>
            </a:endParaRPr>
          </a:p>
          <a:p>
            <a:pPr indent="-228600" lvl="0" marL="228600" rtl="0" algn="l">
              <a:lnSpc>
                <a:spcPct val="90000"/>
              </a:lnSpc>
              <a:spcBef>
                <a:spcPts val="100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Branding  - we can take a joke but we can give it as well. ICAVEAT THIS HEAVILY PLEASE BECAUSE THIS IS AN EXAMPLE AND NOT AN ACCYSATION:  No need calling me a cygerfraud becausr of my demigraphic if  it'll end up with me calling you a voluntourist or, worse yet, a paedophile. As you can see, baseless claims are useful to nobody.</a:t>
            </a:r>
            <a:endParaRPr sz="2040">
              <a:solidFill>
                <a:srgbClr val="293737"/>
              </a:solidFill>
              <a:latin typeface="Sorts Mill Goudy"/>
              <a:ea typeface="Sorts Mill Goudy"/>
              <a:cs typeface="Sorts Mill Goudy"/>
              <a:sym typeface="Sorts Mill Goudy"/>
            </a:endParaRPr>
          </a:p>
          <a:p>
            <a:pPr indent="0" lvl="0" marL="0" rtl="0" algn="l">
              <a:spcBef>
                <a:spcPts val="0"/>
              </a:spcBef>
              <a:spcAft>
                <a:spcPts val="0"/>
              </a:spcAft>
              <a:buNone/>
            </a:pPr>
            <a:r>
              <a:t/>
            </a:r>
            <a:endParaRPr/>
          </a:p>
          <a:p>
            <a:pPr indent="-228600" lvl="0" marL="228600" rtl="0" algn="l">
              <a:lnSpc>
                <a:spcPct val="90000"/>
              </a:lnSpc>
              <a:spcBef>
                <a:spcPts val="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Educate law enforecement</a:t>
            </a:r>
            <a:endParaRPr sz="2040">
              <a:solidFill>
                <a:srgbClr val="293737"/>
              </a:solidFill>
              <a:latin typeface="Sorts Mill Goudy"/>
              <a:ea typeface="Sorts Mill Goudy"/>
              <a:cs typeface="Sorts Mill Goudy"/>
              <a:sym typeface="Sorts Mill Goudy"/>
            </a:endParaRPr>
          </a:p>
          <a:p>
            <a:pPr indent="-228600" lvl="0" marL="228600" rtl="0" algn="l">
              <a:lnSpc>
                <a:spcPct val="90000"/>
              </a:lnSpc>
              <a:spcBef>
                <a:spcPts val="0"/>
              </a:spcBef>
              <a:spcAft>
                <a:spcPts val="0"/>
              </a:spcAft>
              <a:buClr>
                <a:srgbClr val="293737"/>
              </a:buClr>
              <a:buSzPts val="1428"/>
              <a:buChar char="•"/>
            </a:pPr>
            <a:r>
              <a:rPr lang="en-GB" sz="2040">
                <a:solidFill>
                  <a:srgbClr val="293737"/>
                </a:solidFill>
                <a:latin typeface="Sorts Mill Goudy"/>
                <a:ea typeface="Sorts Mill Goudy"/>
                <a:cs typeface="Sorts Mill Goudy"/>
                <a:sym typeface="Sorts Mill Goudy"/>
              </a:rPr>
              <a:t>Educate legal personel</a:t>
            </a:r>
            <a:endParaRPr sz="2040">
              <a:solidFill>
                <a:srgbClr val="293737"/>
              </a:solidFill>
              <a:latin typeface="Sorts Mill Goudy"/>
              <a:ea typeface="Sorts Mill Goudy"/>
              <a:cs typeface="Sorts Mill Goudy"/>
              <a:sym typeface="Sorts Mill Goudy"/>
            </a:endParaRPr>
          </a:p>
          <a:p>
            <a:pPr indent="0" lvl="0" marL="0" rtl="0" algn="l">
              <a:spcBef>
                <a:spcPts val="0"/>
              </a:spcBef>
              <a:spcAft>
                <a:spcPts val="0"/>
              </a:spcAft>
              <a:buNone/>
            </a:pPr>
            <a:r>
              <a:t/>
            </a:r>
            <a:endParaRPr/>
          </a:p>
        </p:txBody>
      </p:sp>
      <p:sp>
        <p:nvSpPr>
          <p:cNvPr id="189" name="Google Shape;18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Elderly</a:t>
            </a:r>
            <a:endParaRPr/>
          </a:p>
          <a:p>
            <a:pPr indent="0" lvl="0" marL="0" rtl="0" algn="l">
              <a:spcBef>
                <a:spcPts val="0"/>
              </a:spcBef>
              <a:spcAft>
                <a:spcPts val="0"/>
              </a:spcAft>
              <a:buNone/>
            </a:pPr>
            <a:r>
              <a:rPr lang="en-GB"/>
              <a:t>Learning difficulties - some banks have introduced questions and other security gates and NOTICES i.e. are you sure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Processes, Controls and Security Gates</a:t>
            </a:r>
            <a:endParaRPr/>
          </a:p>
        </p:txBody>
      </p:sp>
      <p:sp>
        <p:nvSpPr>
          <p:cNvPr id="195" name="Google Shape;19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31140" lvl="0" marL="228600" rtl="0" algn="just">
              <a:lnSpc>
                <a:spcPct val="80000"/>
              </a:lnSpc>
              <a:spcBef>
                <a:spcPts val="1000"/>
              </a:spcBef>
              <a:spcAft>
                <a:spcPts val="0"/>
              </a:spcAft>
              <a:buClr>
                <a:srgbClr val="293737"/>
              </a:buClr>
              <a:buSzPts val="1300"/>
              <a:buFont typeface="Sorts Mill Goudy"/>
              <a:buChar char="•"/>
            </a:pPr>
            <a:r>
              <a:rPr lang="en-GB" sz="2200">
                <a:solidFill>
                  <a:srgbClr val="293737"/>
                </a:solidFill>
                <a:latin typeface="Sorts Mill Goudy"/>
                <a:ea typeface="Sorts Mill Goudy"/>
                <a:cs typeface="Sorts Mill Goudy"/>
                <a:sym typeface="Sorts Mill Goudy"/>
              </a:rPr>
              <a:t>Only share what is necessary</a:t>
            </a:r>
            <a:endParaRPr sz="320">
              <a:solidFill>
                <a:srgbClr val="293737"/>
              </a:solidFill>
              <a:latin typeface="Sorts Mill Goudy"/>
              <a:ea typeface="Sorts Mill Goudy"/>
              <a:cs typeface="Sorts Mill Goudy"/>
              <a:sym typeface="Sorts Mill Goudy"/>
            </a:endParaRPr>
          </a:p>
          <a:p>
            <a:pPr indent="-228600" lvl="0" marL="228600" rtl="0" algn="l">
              <a:lnSpc>
                <a:spcPct val="80000"/>
              </a:lnSpc>
              <a:spcBef>
                <a:spcPts val="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General cyber and IT education – someone contacted me through WhatsApp; he did not know that with photographs of the back and front of a card, people can use the card to make payments online : POS traders are being used to siphon card detail</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Show and Tell how attackers benefit from cyber criminal activities and how your money, if they steak from you, is helping them exploit position and enslavement today in different parts of the world. If they steal from you, you've bought a slave. Done be a slave owner.</a:t>
            </a:r>
            <a:endParaRPr sz="240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Cyber security education and hygiene eg, at a maximum, what pieces of data should type bank all of you and what misty they NEVER ask for. Can the public name or list these types or pieces of data?</a:t>
            </a:r>
            <a:endParaRPr sz="1320">
              <a:solidFill>
                <a:srgbClr val="293737"/>
              </a:solidFill>
              <a:latin typeface="Sorts Mill Goudy"/>
              <a:ea typeface="Sorts Mill Goudy"/>
              <a:cs typeface="Sorts Mill Goudy"/>
              <a:sym typeface="Sorts Mill Goudy"/>
            </a:endParaRPr>
          </a:p>
          <a:p>
            <a:pPr indent="-253746" lvl="0" marL="228600" rtl="0" algn="l">
              <a:lnSpc>
                <a:spcPct val="80000"/>
              </a:lnSpc>
              <a:spcBef>
                <a:spcPts val="1000"/>
              </a:spcBef>
              <a:spcAft>
                <a:spcPts val="0"/>
              </a:spcAft>
              <a:buClr>
                <a:srgbClr val="293737"/>
              </a:buClr>
              <a:buSzPts val="1320"/>
              <a:buChar char="•"/>
            </a:pPr>
            <a:r>
              <a:rPr lang="en-GB" sz="1320">
                <a:solidFill>
                  <a:srgbClr val="293737"/>
                </a:solidFill>
                <a:latin typeface="Sorts Mill Goudy"/>
                <a:ea typeface="Sorts Mill Goudy"/>
                <a:cs typeface="Sorts Mill Goudy"/>
                <a:sym typeface="Sorts Mill Goudy"/>
              </a:rPr>
              <a:t>Whst they share online in certain forums eg lonely hesrts</a:t>
            </a:r>
            <a:endParaRPr sz="1320">
              <a:solidFill>
                <a:srgbClr val="293737"/>
              </a:solidFill>
              <a:latin typeface="Sorts Mill Goudy"/>
              <a:ea typeface="Sorts Mill Goudy"/>
              <a:cs typeface="Sorts Mill Goudy"/>
              <a:sym typeface="Sorts Mill Goudy"/>
            </a:endParaRPr>
          </a:p>
          <a:p>
            <a:pPr indent="-253746" lvl="0" marL="228600" rtl="0" algn="l">
              <a:lnSpc>
                <a:spcPct val="80000"/>
              </a:lnSpc>
              <a:spcBef>
                <a:spcPts val="1000"/>
              </a:spcBef>
              <a:spcAft>
                <a:spcPts val="0"/>
              </a:spcAft>
              <a:buClr>
                <a:srgbClr val="293737"/>
              </a:buClr>
              <a:buSzPts val="1320"/>
              <a:buChar char="•"/>
            </a:pPr>
            <a:r>
              <a:rPr lang="en-GB" sz="1320">
                <a:solidFill>
                  <a:srgbClr val="293737"/>
                </a:solidFill>
                <a:latin typeface="Sorts Mill Goudy"/>
                <a:ea typeface="Sorts Mill Goudy"/>
                <a:cs typeface="Sorts Mill Goudy"/>
                <a:sym typeface="Sorts Mill Goudy"/>
              </a:rPr>
              <a:t>Password reset code scams - thry say tgeyll send you a vode to hrlp, thry ask yiu for it live on the call, they type the code and gain access thereby defeating MFA</a:t>
            </a:r>
            <a:endParaRPr sz="1320">
              <a:solidFill>
                <a:srgbClr val="293737"/>
              </a:solidFill>
              <a:latin typeface="Sorts Mill Goudy"/>
              <a:ea typeface="Sorts Mill Goudy"/>
              <a:cs typeface="Sorts Mill Goudy"/>
              <a:sym typeface="Sorts Mill Goudy"/>
            </a:endParaRPr>
          </a:p>
          <a:p>
            <a:pPr indent="-253746" lvl="0" marL="228600" rtl="0" algn="l">
              <a:lnSpc>
                <a:spcPct val="80000"/>
              </a:lnSpc>
              <a:spcBef>
                <a:spcPts val="1000"/>
              </a:spcBef>
              <a:spcAft>
                <a:spcPts val="0"/>
              </a:spcAft>
              <a:buClr>
                <a:srgbClr val="293737"/>
              </a:buClr>
              <a:buSzPts val="1320"/>
              <a:buChar char="•"/>
            </a:pPr>
            <a:r>
              <a:rPr lang="en-GB" sz="1320">
                <a:solidFill>
                  <a:srgbClr val="293737"/>
                </a:solidFill>
                <a:latin typeface="Sorts Mill Goudy"/>
                <a:ea typeface="Sorts Mill Goudy"/>
                <a:cs typeface="Sorts Mill Goudy"/>
                <a:sym typeface="Sorts Mill Goudy"/>
              </a:rPr>
              <a:t>The crimes require the HUMAN - tell them  they are important, take responsibility as you eill with your home front door. Na the rat wey dey inside house.</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Regulation: Banks and people's data; Chain of custody of data handlers; respect for data as respect for the person</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African ingenuity</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Teach people to be skeptical, to 'question'</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Foster a healthy attitude of skepticism online</a:t>
            </a:r>
            <a:endParaRPr sz="240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Create a healthy respect for data and information boundaries</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Cross-country engagements</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Elevate the voices of the victims or the targets</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remove the fog – Fear, Uncertainty, Doubt, remove the fear of tech. Let people take charge</a:t>
            </a:r>
            <a:endParaRPr sz="1320">
              <a:solidFill>
                <a:srgbClr val="293737"/>
              </a:solidFill>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Char char="•"/>
            </a:pPr>
            <a:r>
              <a:rPr lang="en-GB" sz="1320">
                <a:solidFill>
                  <a:srgbClr val="293737"/>
                </a:solidFill>
                <a:latin typeface="Sorts Mill Goudy"/>
                <a:ea typeface="Sorts Mill Goudy"/>
                <a:cs typeface="Sorts Mill Goudy"/>
                <a:sym typeface="Sorts Mill Goudy"/>
              </a:rPr>
              <a:t>Some banks have added controls that may help eg questions that ask "if you really want to make to transfer" or "if you know the recipient"</a:t>
            </a:r>
            <a:endParaRPr sz="2400">
              <a:solidFill>
                <a:srgbClr val="293737"/>
              </a:solidFill>
              <a:latin typeface="Sorts Mill Goudy"/>
              <a:ea typeface="Sorts Mill Goudy"/>
              <a:cs typeface="Sorts Mill Goudy"/>
              <a:sym typeface="Sorts Mill Goudy"/>
            </a:endParaRPr>
          </a:p>
          <a:p>
            <a:pPr indent="0" lvl="0" marL="0" rtl="0" algn="l">
              <a:spcBef>
                <a:spcPts val="0"/>
              </a:spcBef>
              <a:spcAft>
                <a:spcPts val="0"/>
              </a:spcAft>
              <a:buNone/>
            </a:pPr>
            <a:r>
              <a:t/>
            </a:r>
            <a:endParaRPr/>
          </a:p>
        </p:txBody>
      </p:sp>
      <p:sp>
        <p:nvSpPr>
          <p:cNvPr id="202" name="Google Shape;20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9565bbfc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There is no end to the number of cyber physical attacks. </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Terminology and Language; Patience</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They may save your life - or your data</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Analogies; Jokes as reminders e.g. "If you click that, you might end up selling your grandchildren!"</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Take them into the mind of the attacker</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YOU live with your family: what are THEIR blind spots? Your colleagues' blind spots?</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Tell them it's not usually about them</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Cyber physical security - your home, your family, your sanctuary. Train and build an army at home</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All the tricks - nothing is too much; Mnemonics; Rhymes; Short memorable songs plus lyrics; Keep your children safe online : apps</a:t>
            </a:r>
            <a:endParaRPr>
              <a:solidFill>
                <a:srgbClr val="222222"/>
              </a:solidFill>
              <a:highlight>
                <a:schemeClr val="lt1"/>
              </a:highlight>
              <a:latin typeface="Sorts Mill Goudy"/>
              <a:ea typeface="Sorts Mill Goudy"/>
              <a:cs typeface="Sorts Mill Goudy"/>
              <a:sym typeface="Sorts Mill Goudy"/>
            </a:endParaRPr>
          </a:p>
          <a:p>
            <a:pPr indent="-228600" lvl="0" marL="228600" rtl="0" algn="l">
              <a:lnSpc>
                <a:spcPct val="80000"/>
              </a:lnSpc>
              <a:spcBef>
                <a:spcPts val="1000"/>
              </a:spcBef>
              <a:spcAft>
                <a:spcPts val="0"/>
              </a:spcAft>
              <a:buClr>
                <a:srgbClr val="293737"/>
              </a:buClr>
              <a:buSzPts val="924"/>
              <a:buFont typeface="Sorts Mill Goudy"/>
              <a:buChar char="•"/>
            </a:pPr>
            <a:r>
              <a:rPr lang="en-GB">
                <a:solidFill>
                  <a:srgbClr val="222222"/>
                </a:solidFill>
                <a:highlight>
                  <a:schemeClr val="lt1"/>
                </a:highlight>
                <a:latin typeface="Sorts Mill Goudy"/>
                <a:ea typeface="Sorts Mill Goudy"/>
                <a:cs typeface="Sorts Mill Goudy"/>
                <a:sym typeface="Sorts Mill Goudy"/>
              </a:rPr>
              <a:t>RHYMES: </a:t>
            </a:r>
            <a:endParaRPr>
              <a:solidFill>
                <a:srgbClr val="222222"/>
              </a:solidFill>
              <a:highlight>
                <a:schemeClr val="lt1"/>
              </a:highlight>
              <a:latin typeface="Sorts Mill Goudy"/>
              <a:ea typeface="Sorts Mill Goudy"/>
              <a:cs typeface="Sorts Mill Goudy"/>
              <a:sym typeface="Sorts Mill Goudy"/>
            </a:endParaRPr>
          </a:p>
          <a:p>
            <a:pPr indent="0" lvl="0" marL="0" rtl="0" algn="l">
              <a:lnSpc>
                <a:spcPct val="80000"/>
              </a:lnSpc>
              <a:spcBef>
                <a:spcPts val="1000"/>
              </a:spcBef>
              <a:spcAft>
                <a:spcPts val="0"/>
              </a:spcAft>
              <a:buClr>
                <a:schemeClr val="dk1"/>
              </a:buClr>
              <a:buSzPts val="1100"/>
              <a:buFont typeface="Arial"/>
              <a:buNone/>
            </a:pPr>
            <a:r>
              <a:rPr lang="en-GB">
                <a:solidFill>
                  <a:srgbClr val="222222"/>
                </a:solidFill>
                <a:highlight>
                  <a:schemeClr val="lt1"/>
                </a:highlight>
                <a:latin typeface="Sorts Mill Goudy"/>
                <a:ea typeface="Sorts Mill Goudy"/>
                <a:cs typeface="Sorts Mill Goudy"/>
                <a:sym typeface="Sorts Mill Goudy"/>
              </a:rPr>
              <a:t>When you buy a gadget, And you turn it on, First you check your settings, Security ON</a:t>
            </a:r>
            <a:endParaRPr>
              <a:solidFill>
                <a:srgbClr val="222222"/>
              </a:solidFill>
              <a:highlight>
                <a:schemeClr val="lt1"/>
              </a:highlight>
              <a:latin typeface="Sorts Mill Goudy"/>
              <a:ea typeface="Sorts Mill Goudy"/>
              <a:cs typeface="Sorts Mill Goudy"/>
              <a:sym typeface="Sorts Mill Goudy"/>
            </a:endParaRPr>
          </a:p>
          <a:p>
            <a:pPr indent="0" lvl="0" marL="0" rtl="0" algn="l">
              <a:lnSpc>
                <a:spcPct val="80000"/>
              </a:lnSpc>
              <a:spcBef>
                <a:spcPts val="1000"/>
              </a:spcBef>
              <a:spcAft>
                <a:spcPts val="0"/>
              </a:spcAft>
              <a:buClr>
                <a:schemeClr val="dk1"/>
              </a:buClr>
              <a:buSzPts val="1100"/>
              <a:buFont typeface="Arial"/>
              <a:buNone/>
            </a:pPr>
            <a:r>
              <a:rPr lang="en-GB">
                <a:solidFill>
                  <a:srgbClr val="222222"/>
                </a:solidFill>
                <a:highlight>
                  <a:schemeClr val="lt1"/>
                </a:highlight>
                <a:latin typeface="Sorts Mill Goudy"/>
                <a:ea typeface="Sorts Mill Goudy"/>
                <a:cs typeface="Sorts Mill Goudy"/>
                <a:sym typeface="Sorts Mill Goudy"/>
              </a:rPr>
              <a:t>Next you check for creepier, Hiding in the files, If you find intruders, Quash them with a smile</a:t>
            </a:r>
            <a:endParaRPr>
              <a:solidFill>
                <a:srgbClr val="222222"/>
              </a:solidFill>
              <a:highlight>
                <a:schemeClr val="lt1"/>
              </a:highlight>
              <a:latin typeface="Sorts Mill Goudy"/>
              <a:ea typeface="Sorts Mill Goudy"/>
              <a:cs typeface="Sorts Mill Goudy"/>
              <a:sym typeface="Sorts Mill Goudy"/>
            </a:endParaRPr>
          </a:p>
          <a:p>
            <a:pPr indent="0" lvl="0" marL="0" rtl="0" algn="l">
              <a:lnSpc>
                <a:spcPct val="80000"/>
              </a:lnSpc>
              <a:spcBef>
                <a:spcPts val="1000"/>
              </a:spcBef>
              <a:spcAft>
                <a:spcPts val="0"/>
              </a:spcAft>
              <a:buClr>
                <a:schemeClr val="dk1"/>
              </a:buClr>
              <a:buSzPts val="1100"/>
              <a:buFont typeface="Arial"/>
              <a:buNone/>
            </a:pPr>
            <a:r>
              <a:rPr lang="en-GB">
                <a:solidFill>
                  <a:srgbClr val="222222"/>
                </a:solidFill>
                <a:highlight>
                  <a:schemeClr val="lt1"/>
                </a:highlight>
                <a:latin typeface="Sorts Mill Goudy"/>
                <a:ea typeface="Sorts Mill Goudy"/>
                <a:cs typeface="Sorts Mill Goudy"/>
                <a:sym typeface="Sorts Mill Goudy"/>
              </a:rPr>
              <a:t>Get your antimalware, And your firewall too, Trust no unknown persons, And some known to you</a:t>
            </a:r>
            <a:endParaRPr>
              <a:solidFill>
                <a:srgbClr val="222222"/>
              </a:solidFill>
              <a:highlight>
                <a:schemeClr val="lt1"/>
              </a:highlight>
              <a:latin typeface="Sorts Mill Goudy"/>
              <a:ea typeface="Sorts Mill Goudy"/>
              <a:cs typeface="Sorts Mill Goudy"/>
              <a:sym typeface="Sorts Mill Goudy"/>
            </a:endParaRPr>
          </a:p>
          <a:p>
            <a:pPr indent="0" lvl="0" marL="0" rtl="0" algn="l">
              <a:lnSpc>
                <a:spcPct val="80000"/>
              </a:lnSpc>
              <a:spcBef>
                <a:spcPts val="1000"/>
              </a:spcBef>
              <a:spcAft>
                <a:spcPts val="0"/>
              </a:spcAft>
              <a:buClr>
                <a:schemeClr val="dk1"/>
              </a:buClr>
              <a:buSzPts val="1100"/>
              <a:buFont typeface="Arial"/>
              <a:buNone/>
            </a:pPr>
            <a:r>
              <a:rPr lang="en-GB">
                <a:solidFill>
                  <a:srgbClr val="222222"/>
                </a:solidFill>
                <a:highlight>
                  <a:schemeClr val="lt1"/>
                </a:highlight>
                <a:latin typeface="Sorts Mill Goudy"/>
                <a:ea typeface="Sorts Mill Goudy"/>
                <a:cs typeface="Sorts Mill Goudy"/>
                <a:sym typeface="Sorts Mill Goudy"/>
              </a:rPr>
              <a:t>When you get a gadget, Don't forget these words:, Sometimes there's a creeper, 'neath your phone's floorboards/In the motherboard</a:t>
            </a:r>
            <a:endParaRPr sz="1320">
              <a:solidFill>
                <a:srgbClr val="293737"/>
              </a:solidFill>
              <a:latin typeface="Sorts Mill Goudy"/>
              <a:ea typeface="Sorts Mill Goudy"/>
              <a:cs typeface="Sorts Mill Goudy"/>
              <a:sym typeface="Sorts Mill Goudy"/>
            </a:endParaRPr>
          </a:p>
          <a:p>
            <a:pPr indent="0" lvl="0" marL="0" rtl="0" algn="l">
              <a:spcBef>
                <a:spcPts val="0"/>
              </a:spcBef>
              <a:spcAft>
                <a:spcPts val="0"/>
              </a:spcAft>
              <a:buNone/>
            </a:pPr>
            <a:r>
              <a:t/>
            </a:r>
            <a:endParaRPr/>
          </a:p>
        </p:txBody>
      </p:sp>
      <p:sp>
        <p:nvSpPr>
          <p:cNvPr id="209" name="Google Shape;209;g9565bbfc2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9539de2485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g9539de2485_1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943b212a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943b212ac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9452ed663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g9452ed663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45183136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https://eo5.typeform.com/to/khUuc1xM</a:t>
            </a:r>
            <a:endParaRPr/>
          </a:p>
        </p:txBody>
      </p:sp>
      <p:sp>
        <p:nvSpPr>
          <p:cNvPr id="103" name="Google Shape;103;g945183136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565bbfc2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How I discovered the way some people see targets..</a:t>
            </a:r>
            <a:endParaRPr/>
          </a:p>
        </p:txBody>
      </p:sp>
      <p:sp>
        <p:nvSpPr>
          <p:cNvPr id="108" name="Google Shape;108;g9565bbfc25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some cases, a person who falls for these scams is seen as </a:t>
            </a:r>
            <a:endParaRPr/>
          </a:p>
        </p:txBody>
      </p:sp>
      <p:sp>
        <p:nvSpPr>
          <p:cNvPr id="113" name="Google Shape;11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It is nothing personal. DISDAIN</a:t>
            </a:r>
            <a:endParaRPr/>
          </a:p>
        </p:txBody>
      </p:sp>
      <p:sp>
        <p:nvSpPr>
          <p:cNvPr id="118" name="Google Shape;11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943b212ac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DISDAIN</a:t>
            </a:r>
            <a:endParaRPr/>
          </a:p>
        </p:txBody>
      </p:sp>
      <p:sp>
        <p:nvSpPr>
          <p:cNvPr id="124" name="Google Shape;124;g943b212ac3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9539de2485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sme cases, a people who falls for these scams is seen as </a:t>
            </a:r>
            <a:endParaRPr/>
          </a:p>
        </p:txBody>
      </p:sp>
      <p:sp>
        <p:nvSpPr>
          <p:cNvPr id="130" name="Google Shape;130;g9539de2485_1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8"/>
          <p:cNvSpPr txBox="1"/>
          <p:nvPr>
            <p:ph type="ctrTitle"/>
          </p:nvPr>
        </p:nvSpPr>
        <p:spPr>
          <a:xfrm>
            <a:off x="2057400" y="685801"/>
            <a:ext cx="8115300" cy="3046228"/>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2"/>
              </a:buClr>
              <a:buSzPts val="3600"/>
              <a:buFont typeface="Sorts Mill Goudy"/>
              <a:buNone/>
              <a:defRPr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8"/>
          <p:cNvSpPr txBox="1"/>
          <p:nvPr>
            <p:ph idx="1" type="subTitle"/>
          </p:nvPr>
        </p:nvSpPr>
        <p:spPr>
          <a:xfrm>
            <a:off x="2057400" y="4114800"/>
            <a:ext cx="8115300" cy="20574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Clr>
                <a:schemeClr val="dk2"/>
              </a:buClr>
              <a:buSzPts val="1680"/>
              <a:buNone/>
              <a:defRPr i="1" sz="2400"/>
            </a:lvl1pPr>
            <a:lvl2pPr lvl="1" algn="ctr">
              <a:lnSpc>
                <a:spcPct val="100000"/>
              </a:lnSpc>
              <a:spcBef>
                <a:spcPts val="500"/>
              </a:spcBef>
              <a:spcAft>
                <a:spcPts val="0"/>
              </a:spcAft>
              <a:buClr>
                <a:schemeClr val="dk2"/>
              </a:buClr>
              <a:buSzPts val="1400"/>
              <a:buNone/>
              <a:defRPr sz="2000"/>
            </a:lvl2pPr>
            <a:lvl3pPr lvl="2" algn="ctr">
              <a:lnSpc>
                <a:spcPct val="100000"/>
              </a:lnSpc>
              <a:spcBef>
                <a:spcPts val="500"/>
              </a:spcBef>
              <a:spcAft>
                <a:spcPts val="0"/>
              </a:spcAft>
              <a:buClr>
                <a:schemeClr val="dk2"/>
              </a:buClr>
              <a:buSzPts val="1260"/>
              <a:buNone/>
              <a:defRPr sz="1800"/>
            </a:lvl3pPr>
            <a:lvl4pPr lvl="3" algn="ctr">
              <a:lnSpc>
                <a:spcPct val="100000"/>
              </a:lnSpc>
              <a:spcBef>
                <a:spcPts val="500"/>
              </a:spcBef>
              <a:spcAft>
                <a:spcPts val="0"/>
              </a:spcAft>
              <a:buClr>
                <a:schemeClr val="dk2"/>
              </a:buClr>
              <a:buSzPts val="1120"/>
              <a:buNone/>
              <a:defRPr sz="1600"/>
            </a:lvl4pPr>
            <a:lvl5pPr lvl="4" algn="ctr">
              <a:lnSpc>
                <a:spcPct val="100000"/>
              </a:lnSpc>
              <a:spcBef>
                <a:spcPts val="500"/>
              </a:spcBef>
              <a:spcAft>
                <a:spcPts val="0"/>
              </a:spcAft>
              <a:buClr>
                <a:schemeClr val="dk2"/>
              </a:buClr>
              <a:buSzPts val="112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8"/>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8"/>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8"/>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7"/>
          <p:cNvSpPr txBox="1"/>
          <p:nvPr>
            <p:ph type="title"/>
          </p:nvPr>
        </p:nvSpPr>
        <p:spPr>
          <a:xfrm>
            <a:off x="1371600" y="685800"/>
            <a:ext cx="9486900" cy="1371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7"/>
          <p:cNvSpPr txBox="1"/>
          <p:nvPr>
            <p:ph idx="1" type="body"/>
          </p:nvPr>
        </p:nvSpPr>
        <p:spPr>
          <a:xfrm rot="5400000">
            <a:off x="4156000" y="-530299"/>
            <a:ext cx="3918098" cy="9486901"/>
          </a:xfrm>
          <a:prstGeom prst="rect">
            <a:avLst/>
          </a:prstGeom>
          <a:noFill/>
          <a:ln>
            <a:noFill/>
          </a:ln>
        </p:spPr>
        <p:txBody>
          <a:bodyPr anchorCtr="0" anchor="t" bIns="45700" lIns="91425" spcFirstLastPara="1" rIns="91425" wrap="square" tIns="45700">
            <a:normAutofit/>
          </a:bodyPr>
          <a:lstStyle>
            <a:lvl1pPr indent="-308610" lvl="0" marL="457200" algn="l">
              <a:lnSpc>
                <a:spcPct val="100000"/>
              </a:lnSpc>
              <a:spcBef>
                <a:spcPts val="1000"/>
              </a:spcBef>
              <a:spcAft>
                <a:spcPts val="0"/>
              </a:spcAft>
              <a:buClr>
                <a:schemeClr val="dk2"/>
              </a:buClr>
              <a:buSzPts val="1260"/>
              <a:buChar char="•"/>
              <a:defRPr/>
            </a:lvl1pPr>
            <a:lvl2pPr indent="-308610" lvl="1" marL="914400" algn="l">
              <a:lnSpc>
                <a:spcPct val="100000"/>
              </a:lnSpc>
              <a:spcBef>
                <a:spcPts val="500"/>
              </a:spcBef>
              <a:spcAft>
                <a:spcPts val="0"/>
              </a:spcAft>
              <a:buClr>
                <a:schemeClr val="dk2"/>
              </a:buClr>
              <a:buSzPts val="1260"/>
              <a:buChar char="•"/>
              <a:defRPr/>
            </a:lvl2pPr>
            <a:lvl3pPr indent="-308610" lvl="2" marL="1371600" algn="l">
              <a:lnSpc>
                <a:spcPct val="100000"/>
              </a:lnSpc>
              <a:spcBef>
                <a:spcPts val="500"/>
              </a:spcBef>
              <a:spcAft>
                <a:spcPts val="0"/>
              </a:spcAft>
              <a:buClr>
                <a:schemeClr val="dk2"/>
              </a:buClr>
              <a:buSzPts val="1260"/>
              <a:buChar char="•"/>
              <a:defRPr/>
            </a:lvl3pPr>
            <a:lvl4pPr indent="-308610" lvl="3" marL="1828800" algn="l">
              <a:lnSpc>
                <a:spcPct val="100000"/>
              </a:lnSpc>
              <a:spcBef>
                <a:spcPts val="500"/>
              </a:spcBef>
              <a:spcAft>
                <a:spcPts val="0"/>
              </a:spcAft>
              <a:buClr>
                <a:schemeClr val="dk2"/>
              </a:buClr>
              <a:buSzPts val="1260"/>
              <a:buChar char="•"/>
              <a:defRPr/>
            </a:lvl4pPr>
            <a:lvl5pPr indent="-308610" lvl="4" marL="2286000" algn="l">
              <a:lnSpc>
                <a:spcPct val="100000"/>
              </a:lnSpc>
              <a:spcBef>
                <a:spcPts val="500"/>
              </a:spcBef>
              <a:spcAft>
                <a:spcPts val="0"/>
              </a:spcAft>
              <a:buClr>
                <a:schemeClr val="dk2"/>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7"/>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7"/>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7"/>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8"/>
          <p:cNvSpPr txBox="1"/>
          <p:nvPr>
            <p:ph type="title"/>
          </p:nvPr>
        </p:nvSpPr>
        <p:spPr>
          <a:xfrm rot="5400000">
            <a:off x="7133431" y="1956594"/>
            <a:ext cx="5811838" cy="26289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08610" lvl="0" marL="457200" algn="l">
              <a:lnSpc>
                <a:spcPct val="100000"/>
              </a:lnSpc>
              <a:spcBef>
                <a:spcPts val="1000"/>
              </a:spcBef>
              <a:spcAft>
                <a:spcPts val="0"/>
              </a:spcAft>
              <a:buClr>
                <a:schemeClr val="dk2"/>
              </a:buClr>
              <a:buSzPts val="1260"/>
              <a:buChar char="•"/>
              <a:defRPr/>
            </a:lvl1pPr>
            <a:lvl2pPr indent="-308610" lvl="1" marL="914400" algn="l">
              <a:lnSpc>
                <a:spcPct val="100000"/>
              </a:lnSpc>
              <a:spcBef>
                <a:spcPts val="500"/>
              </a:spcBef>
              <a:spcAft>
                <a:spcPts val="0"/>
              </a:spcAft>
              <a:buClr>
                <a:schemeClr val="dk2"/>
              </a:buClr>
              <a:buSzPts val="1260"/>
              <a:buChar char="•"/>
              <a:defRPr/>
            </a:lvl2pPr>
            <a:lvl3pPr indent="-308610" lvl="2" marL="1371600" algn="l">
              <a:lnSpc>
                <a:spcPct val="100000"/>
              </a:lnSpc>
              <a:spcBef>
                <a:spcPts val="500"/>
              </a:spcBef>
              <a:spcAft>
                <a:spcPts val="0"/>
              </a:spcAft>
              <a:buClr>
                <a:schemeClr val="dk2"/>
              </a:buClr>
              <a:buSzPts val="1260"/>
              <a:buChar char="•"/>
              <a:defRPr/>
            </a:lvl3pPr>
            <a:lvl4pPr indent="-308610" lvl="3" marL="1828800" algn="l">
              <a:lnSpc>
                <a:spcPct val="100000"/>
              </a:lnSpc>
              <a:spcBef>
                <a:spcPts val="500"/>
              </a:spcBef>
              <a:spcAft>
                <a:spcPts val="0"/>
              </a:spcAft>
              <a:buClr>
                <a:schemeClr val="dk2"/>
              </a:buClr>
              <a:buSzPts val="1260"/>
              <a:buChar char="•"/>
              <a:defRPr/>
            </a:lvl4pPr>
            <a:lvl5pPr indent="-308610" lvl="4" marL="2286000" algn="l">
              <a:lnSpc>
                <a:spcPct val="100000"/>
              </a:lnSpc>
              <a:spcBef>
                <a:spcPts val="500"/>
              </a:spcBef>
              <a:spcAft>
                <a:spcPts val="0"/>
              </a:spcAft>
              <a:buClr>
                <a:schemeClr val="dk2"/>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8"/>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8"/>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8"/>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9"/>
          <p:cNvSpPr txBox="1"/>
          <p:nvPr>
            <p:ph type="title"/>
          </p:nvPr>
        </p:nvSpPr>
        <p:spPr>
          <a:xfrm>
            <a:off x="1371600" y="685800"/>
            <a:ext cx="9486900" cy="1371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3200"/>
              <a:buFont typeface="Sorts Mill Goudy"/>
              <a:buNone/>
              <a:defRPr sz="3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9"/>
          <p:cNvSpPr txBox="1"/>
          <p:nvPr>
            <p:ph idx="1" type="body"/>
          </p:nvPr>
        </p:nvSpPr>
        <p:spPr>
          <a:xfrm>
            <a:off x="1371599" y="2254103"/>
            <a:ext cx="9486901" cy="3918098"/>
          </a:xfrm>
          <a:prstGeom prst="rect">
            <a:avLst/>
          </a:prstGeom>
          <a:noFill/>
          <a:ln>
            <a:noFill/>
          </a:ln>
        </p:spPr>
        <p:txBody>
          <a:bodyPr anchorCtr="0" anchor="t" bIns="45700" lIns="91425" spcFirstLastPara="1" rIns="91425" wrap="square" tIns="45700">
            <a:normAutofit/>
          </a:bodyPr>
          <a:lstStyle>
            <a:lvl1pPr indent="-308610" lvl="0" marL="457200" algn="l">
              <a:lnSpc>
                <a:spcPct val="100000"/>
              </a:lnSpc>
              <a:spcBef>
                <a:spcPts val="1000"/>
              </a:spcBef>
              <a:spcAft>
                <a:spcPts val="0"/>
              </a:spcAft>
              <a:buClr>
                <a:schemeClr val="dk2"/>
              </a:buClr>
              <a:buSzPts val="1260"/>
              <a:buChar char="•"/>
              <a:defRPr/>
            </a:lvl1pPr>
            <a:lvl2pPr indent="-308610" lvl="1" marL="914400" algn="l">
              <a:lnSpc>
                <a:spcPct val="100000"/>
              </a:lnSpc>
              <a:spcBef>
                <a:spcPts val="500"/>
              </a:spcBef>
              <a:spcAft>
                <a:spcPts val="0"/>
              </a:spcAft>
              <a:buClr>
                <a:schemeClr val="dk2"/>
              </a:buClr>
              <a:buSzPts val="1260"/>
              <a:buChar char="•"/>
              <a:defRPr/>
            </a:lvl2pPr>
            <a:lvl3pPr indent="-308610" lvl="2" marL="1371600" algn="l">
              <a:lnSpc>
                <a:spcPct val="100000"/>
              </a:lnSpc>
              <a:spcBef>
                <a:spcPts val="500"/>
              </a:spcBef>
              <a:spcAft>
                <a:spcPts val="0"/>
              </a:spcAft>
              <a:buClr>
                <a:schemeClr val="dk2"/>
              </a:buClr>
              <a:buSzPts val="1260"/>
              <a:buChar char="•"/>
              <a:defRPr/>
            </a:lvl3pPr>
            <a:lvl4pPr indent="-308610" lvl="3" marL="1828800" algn="l">
              <a:lnSpc>
                <a:spcPct val="100000"/>
              </a:lnSpc>
              <a:spcBef>
                <a:spcPts val="500"/>
              </a:spcBef>
              <a:spcAft>
                <a:spcPts val="0"/>
              </a:spcAft>
              <a:buClr>
                <a:schemeClr val="dk2"/>
              </a:buClr>
              <a:buSzPts val="1260"/>
              <a:buChar char="•"/>
              <a:defRPr/>
            </a:lvl4pPr>
            <a:lvl5pPr indent="-308610" lvl="4" marL="2286000" algn="l">
              <a:lnSpc>
                <a:spcPct val="100000"/>
              </a:lnSpc>
              <a:spcBef>
                <a:spcPts val="500"/>
              </a:spcBef>
              <a:spcAft>
                <a:spcPts val="0"/>
              </a:spcAft>
              <a:buClr>
                <a:schemeClr val="dk2"/>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9"/>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9"/>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9"/>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0"/>
          <p:cNvSpPr txBox="1"/>
          <p:nvPr>
            <p:ph type="title"/>
          </p:nvPr>
        </p:nvSpPr>
        <p:spPr>
          <a:xfrm>
            <a:off x="831850" y="1709738"/>
            <a:ext cx="10515600" cy="2774071"/>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2"/>
              </a:buClr>
              <a:buSzPts val="5400"/>
              <a:buFont typeface="Sorts Mill Goudy"/>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0"/>
          <p:cNvSpPr txBox="1"/>
          <p:nvPr>
            <p:ph idx="1" type="body"/>
          </p:nvPr>
        </p:nvSpPr>
        <p:spPr>
          <a:xfrm>
            <a:off x="831850" y="4641624"/>
            <a:ext cx="10515600" cy="1448026"/>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1000"/>
              </a:spcBef>
              <a:spcAft>
                <a:spcPts val="0"/>
              </a:spcAft>
              <a:buClr>
                <a:srgbClr val="888888"/>
              </a:buClr>
              <a:buSzPts val="1680"/>
              <a:buNone/>
              <a:defRPr i="1" sz="2400">
                <a:solidFill>
                  <a:srgbClr val="888888"/>
                </a:solidFill>
              </a:defRPr>
            </a:lvl1pPr>
            <a:lvl2pPr indent="-228600" lvl="1" marL="914400" algn="l">
              <a:lnSpc>
                <a:spcPct val="100000"/>
              </a:lnSpc>
              <a:spcBef>
                <a:spcPts val="500"/>
              </a:spcBef>
              <a:spcAft>
                <a:spcPts val="0"/>
              </a:spcAft>
              <a:buClr>
                <a:srgbClr val="888888"/>
              </a:buClr>
              <a:buSzPts val="1400"/>
              <a:buNone/>
              <a:defRPr sz="2000">
                <a:solidFill>
                  <a:srgbClr val="888888"/>
                </a:solidFill>
              </a:defRPr>
            </a:lvl2pPr>
            <a:lvl3pPr indent="-228600" lvl="2" marL="1371600" algn="l">
              <a:lnSpc>
                <a:spcPct val="100000"/>
              </a:lnSpc>
              <a:spcBef>
                <a:spcPts val="500"/>
              </a:spcBef>
              <a:spcAft>
                <a:spcPts val="0"/>
              </a:spcAft>
              <a:buClr>
                <a:srgbClr val="888888"/>
              </a:buClr>
              <a:buSzPts val="1260"/>
              <a:buNone/>
              <a:defRPr sz="1800">
                <a:solidFill>
                  <a:srgbClr val="888888"/>
                </a:solidFill>
              </a:defRPr>
            </a:lvl3pPr>
            <a:lvl4pPr indent="-228600" lvl="3" marL="1828800" algn="l">
              <a:lnSpc>
                <a:spcPct val="100000"/>
              </a:lnSpc>
              <a:spcBef>
                <a:spcPts val="500"/>
              </a:spcBef>
              <a:spcAft>
                <a:spcPts val="0"/>
              </a:spcAft>
              <a:buClr>
                <a:srgbClr val="888888"/>
              </a:buClr>
              <a:buSzPts val="1120"/>
              <a:buNone/>
              <a:defRPr sz="1600">
                <a:solidFill>
                  <a:srgbClr val="888888"/>
                </a:solidFill>
              </a:defRPr>
            </a:lvl4pPr>
            <a:lvl5pPr indent="-228600" lvl="4" marL="2286000" algn="l">
              <a:lnSpc>
                <a:spcPct val="100000"/>
              </a:lnSpc>
              <a:spcBef>
                <a:spcPts val="500"/>
              </a:spcBef>
              <a:spcAft>
                <a:spcPts val="0"/>
              </a:spcAft>
              <a:buClr>
                <a:srgbClr val="888888"/>
              </a:buClr>
              <a:buSzPts val="112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0"/>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0"/>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0"/>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1"/>
          <p:cNvSpPr txBox="1"/>
          <p:nvPr>
            <p:ph type="title"/>
          </p:nvPr>
        </p:nvSpPr>
        <p:spPr>
          <a:xfrm>
            <a:off x="1346071" y="566278"/>
            <a:ext cx="9512429" cy="965458"/>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2"/>
              </a:buClr>
              <a:buSzPts val="3600"/>
              <a:buFont typeface="Sorts Mill Goudy"/>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1"/>
          <p:cNvSpPr txBox="1"/>
          <p:nvPr>
            <p:ph idx="1" type="body"/>
          </p:nvPr>
        </p:nvSpPr>
        <p:spPr>
          <a:xfrm>
            <a:off x="909758" y="2057400"/>
            <a:ext cx="5031521" cy="4119563"/>
          </a:xfrm>
          <a:prstGeom prst="rect">
            <a:avLst/>
          </a:prstGeom>
          <a:noFill/>
          <a:ln>
            <a:noFill/>
          </a:ln>
        </p:spPr>
        <p:txBody>
          <a:bodyPr anchorCtr="0" anchor="t" bIns="45700" lIns="91425" spcFirstLastPara="1" rIns="91425" wrap="square" tIns="45700">
            <a:normAutofit/>
          </a:bodyPr>
          <a:lstStyle>
            <a:lvl1pPr indent="-308610" lvl="0" marL="457200" algn="l">
              <a:lnSpc>
                <a:spcPct val="100000"/>
              </a:lnSpc>
              <a:spcBef>
                <a:spcPts val="1000"/>
              </a:spcBef>
              <a:spcAft>
                <a:spcPts val="0"/>
              </a:spcAft>
              <a:buClr>
                <a:schemeClr val="dk2"/>
              </a:buClr>
              <a:buSzPts val="1260"/>
              <a:buChar char="•"/>
              <a:defRPr/>
            </a:lvl1pPr>
            <a:lvl2pPr indent="-308610" lvl="1" marL="914400" algn="l">
              <a:lnSpc>
                <a:spcPct val="100000"/>
              </a:lnSpc>
              <a:spcBef>
                <a:spcPts val="500"/>
              </a:spcBef>
              <a:spcAft>
                <a:spcPts val="0"/>
              </a:spcAft>
              <a:buClr>
                <a:schemeClr val="dk2"/>
              </a:buClr>
              <a:buSzPts val="1260"/>
              <a:buChar char="•"/>
              <a:defRPr/>
            </a:lvl2pPr>
            <a:lvl3pPr indent="-308610" lvl="2" marL="1371600" algn="l">
              <a:lnSpc>
                <a:spcPct val="100000"/>
              </a:lnSpc>
              <a:spcBef>
                <a:spcPts val="500"/>
              </a:spcBef>
              <a:spcAft>
                <a:spcPts val="0"/>
              </a:spcAft>
              <a:buClr>
                <a:schemeClr val="dk2"/>
              </a:buClr>
              <a:buSzPts val="1260"/>
              <a:buChar char="•"/>
              <a:defRPr/>
            </a:lvl3pPr>
            <a:lvl4pPr indent="-308610" lvl="3" marL="1828800" algn="l">
              <a:lnSpc>
                <a:spcPct val="100000"/>
              </a:lnSpc>
              <a:spcBef>
                <a:spcPts val="500"/>
              </a:spcBef>
              <a:spcAft>
                <a:spcPts val="0"/>
              </a:spcAft>
              <a:buClr>
                <a:schemeClr val="dk2"/>
              </a:buClr>
              <a:buSzPts val="1260"/>
              <a:buChar char="•"/>
              <a:defRPr/>
            </a:lvl4pPr>
            <a:lvl5pPr indent="-308610" lvl="4" marL="2286000" algn="l">
              <a:lnSpc>
                <a:spcPct val="100000"/>
              </a:lnSpc>
              <a:spcBef>
                <a:spcPts val="500"/>
              </a:spcBef>
              <a:spcAft>
                <a:spcPts val="0"/>
              </a:spcAft>
              <a:buClr>
                <a:schemeClr val="dk2"/>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1"/>
          <p:cNvSpPr txBox="1"/>
          <p:nvPr>
            <p:ph idx="2" type="body"/>
          </p:nvPr>
        </p:nvSpPr>
        <p:spPr>
          <a:xfrm>
            <a:off x="6265408" y="2057401"/>
            <a:ext cx="5016834" cy="4119562"/>
          </a:xfrm>
          <a:prstGeom prst="rect">
            <a:avLst/>
          </a:prstGeom>
          <a:noFill/>
          <a:ln>
            <a:noFill/>
          </a:ln>
        </p:spPr>
        <p:txBody>
          <a:bodyPr anchorCtr="0" anchor="t" bIns="45700" lIns="91425" spcFirstLastPara="1" rIns="91425" wrap="square" tIns="45700">
            <a:normAutofit/>
          </a:bodyPr>
          <a:lstStyle>
            <a:lvl1pPr indent="-308610" lvl="0" marL="457200" algn="l">
              <a:lnSpc>
                <a:spcPct val="100000"/>
              </a:lnSpc>
              <a:spcBef>
                <a:spcPts val="1000"/>
              </a:spcBef>
              <a:spcAft>
                <a:spcPts val="0"/>
              </a:spcAft>
              <a:buClr>
                <a:schemeClr val="dk2"/>
              </a:buClr>
              <a:buSzPts val="1260"/>
              <a:buChar char="•"/>
              <a:defRPr/>
            </a:lvl1pPr>
            <a:lvl2pPr indent="-308610" lvl="1" marL="914400" algn="l">
              <a:lnSpc>
                <a:spcPct val="100000"/>
              </a:lnSpc>
              <a:spcBef>
                <a:spcPts val="500"/>
              </a:spcBef>
              <a:spcAft>
                <a:spcPts val="0"/>
              </a:spcAft>
              <a:buClr>
                <a:schemeClr val="dk2"/>
              </a:buClr>
              <a:buSzPts val="1260"/>
              <a:buChar char="•"/>
              <a:defRPr/>
            </a:lvl2pPr>
            <a:lvl3pPr indent="-308610" lvl="2" marL="1371600" algn="l">
              <a:lnSpc>
                <a:spcPct val="100000"/>
              </a:lnSpc>
              <a:spcBef>
                <a:spcPts val="500"/>
              </a:spcBef>
              <a:spcAft>
                <a:spcPts val="0"/>
              </a:spcAft>
              <a:buClr>
                <a:schemeClr val="dk2"/>
              </a:buClr>
              <a:buSzPts val="1260"/>
              <a:buChar char="•"/>
              <a:defRPr/>
            </a:lvl3pPr>
            <a:lvl4pPr indent="-308610" lvl="3" marL="1828800" algn="l">
              <a:lnSpc>
                <a:spcPct val="100000"/>
              </a:lnSpc>
              <a:spcBef>
                <a:spcPts val="500"/>
              </a:spcBef>
              <a:spcAft>
                <a:spcPts val="0"/>
              </a:spcAft>
              <a:buClr>
                <a:schemeClr val="dk2"/>
              </a:buClr>
              <a:buSzPts val="1260"/>
              <a:buChar char="•"/>
              <a:defRPr/>
            </a:lvl4pPr>
            <a:lvl5pPr indent="-308610" lvl="4" marL="2286000" algn="l">
              <a:lnSpc>
                <a:spcPct val="100000"/>
              </a:lnSpc>
              <a:spcBef>
                <a:spcPts val="500"/>
              </a:spcBef>
              <a:spcAft>
                <a:spcPts val="0"/>
              </a:spcAft>
              <a:buClr>
                <a:schemeClr val="dk2"/>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1"/>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1"/>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1"/>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2"/>
          <p:cNvSpPr txBox="1"/>
          <p:nvPr>
            <p:ph type="title"/>
          </p:nvPr>
        </p:nvSpPr>
        <p:spPr>
          <a:xfrm>
            <a:off x="839788" y="365126"/>
            <a:ext cx="10276552" cy="114935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2"/>
              </a:buClr>
              <a:buSzPts val="3200"/>
              <a:buFont typeface="Sorts Mill Goudy"/>
              <a:buNone/>
              <a:defRPr sz="3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2"/>
              </a:buClr>
              <a:buSzPts val="1680"/>
              <a:buNone/>
              <a:defRPr b="1" i="0" sz="2400"/>
            </a:lvl1pPr>
            <a:lvl2pPr indent="-228600" lvl="1" marL="914400" algn="l">
              <a:lnSpc>
                <a:spcPct val="100000"/>
              </a:lnSpc>
              <a:spcBef>
                <a:spcPts val="500"/>
              </a:spcBef>
              <a:spcAft>
                <a:spcPts val="0"/>
              </a:spcAft>
              <a:buClr>
                <a:schemeClr val="dk2"/>
              </a:buClr>
              <a:buSzPts val="1400"/>
              <a:buNone/>
              <a:defRPr b="1" sz="2000"/>
            </a:lvl2pPr>
            <a:lvl3pPr indent="-228600" lvl="2" marL="1371600" algn="l">
              <a:lnSpc>
                <a:spcPct val="100000"/>
              </a:lnSpc>
              <a:spcBef>
                <a:spcPts val="500"/>
              </a:spcBef>
              <a:spcAft>
                <a:spcPts val="0"/>
              </a:spcAft>
              <a:buClr>
                <a:schemeClr val="dk2"/>
              </a:buClr>
              <a:buSzPts val="1260"/>
              <a:buNone/>
              <a:defRPr b="1" sz="1800"/>
            </a:lvl3pPr>
            <a:lvl4pPr indent="-228600" lvl="3" marL="1828800" algn="l">
              <a:lnSpc>
                <a:spcPct val="100000"/>
              </a:lnSpc>
              <a:spcBef>
                <a:spcPts val="500"/>
              </a:spcBef>
              <a:spcAft>
                <a:spcPts val="0"/>
              </a:spcAft>
              <a:buClr>
                <a:schemeClr val="dk2"/>
              </a:buClr>
              <a:buSzPts val="1120"/>
              <a:buNone/>
              <a:defRPr b="1" sz="1600"/>
            </a:lvl4pPr>
            <a:lvl5pPr indent="-228600" lvl="4" marL="2286000" algn="l">
              <a:lnSpc>
                <a:spcPct val="100000"/>
              </a:lnSpc>
              <a:spcBef>
                <a:spcPts val="500"/>
              </a:spcBef>
              <a:spcAft>
                <a:spcPts val="0"/>
              </a:spcAft>
              <a:buClr>
                <a:schemeClr val="dk2"/>
              </a:buClr>
              <a:buSzPts val="112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08610" lvl="0" marL="457200" algn="l">
              <a:lnSpc>
                <a:spcPct val="100000"/>
              </a:lnSpc>
              <a:spcBef>
                <a:spcPts val="1000"/>
              </a:spcBef>
              <a:spcAft>
                <a:spcPts val="0"/>
              </a:spcAft>
              <a:buClr>
                <a:schemeClr val="dk2"/>
              </a:buClr>
              <a:buSzPts val="1260"/>
              <a:buChar char="•"/>
              <a:defRPr/>
            </a:lvl1pPr>
            <a:lvl2pPr indent="-308610" lvl="1" marL="914400" algn="l">
              <a:lnSpc>
                <a:spcPct val="100000"/>
              </a:lnSpc>
              <a:spcBef>
                <a:spcPts val="500"/>
              </a:spcBef>
              <a:spcAft>
                <a:spcPts val="0"/>
              </a:spcAft>
              <a:buClr>
                <a:schemeClr val="dk2"/>
              </a:buClr>
              <a:buSzPts val="1260"/>
              <a:buChar char="•"/>
              <a:defRPr/>
            </a:lvl2pPr>
            <a:lvl3pPr indent="-308610" lvl="2" marL="1371600" algn="l">
              <a:lnSpc>
                <a:spcPct val="100000"/>
              </a:lnSpc>
              <a:spcBef>
                <a:spcPts val="500"/>
              </a:spcBef>
              <a:spcAft>
                <a:spcPts val="0"/>
              </a:spcAft>
              <a:buClr>
                <a:schemeClr val="dk2"/>
              </a:buClr>
              <a:buSzPts val="1260"/>
              <a:buChar char="•"/>
              <a:defRPr/>
            </a:lvl3pPr>
            <a:lvl4pPr indent="-308610" lvl="3" marL="1828800" algn="l">
              <a:lnSpc>
                <a:spcPct val="100000"/>
              </a:lnSpc>
              <a:spcBef>
                <a:spcPts val="500"/>
              </a:spcBef>
              <a:spcAft>
                <a:spcPts val="0"/>
              </a:spcAft>
              <a:buClr>
                <a:schemeClr val="dk2"/>
              </a:buClr>
              <a:buSzPts val="1260"/>
              <a:buChar char="•"/>
              <a:defRPr/>
            </a:lvl4pPr>
            <a:lvl5pPr indent="-308610" lvl="4" marL="2286000" algn="l">
              <a:lnSpc>
                <a:spcPct val="100000"/>
              </a:lnSpc>
              <a:spcBef>
                <a:spcPts val="500"/>
              </a:spcBef>
              <a:spcAft>
                <a:spcPts val="0"/>
              </a:spcAft>
              <a:buClr>
                <a:schemeClr val="dk2"/>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2"/>
              </a:buClr>
              <a:buSzPts val="1680"/>
              <a:buNone/>
              <a:defRPr b="1" sz="2400"/>
            </a:lvl1pPr>
            <a:lvl2pPr indent="-228600" lvl="1" marL="914400" algn="l">
              <a:lnSpc>
                <a:spcPct val="100000"/>
              </a:lnSpc>
              <a:spcBef>
                <a:spcPts val="500"/>
              </a:spcBef>
              <a:spcAft>
                <a:spcPts val="0"/>
              </a:spcAft>
              <a:buClr>
                <a:schemeClr val="dk2"/>
              </a:buClr>
              <a:buSzPts val="1400"/>
              <a:buNone/>
              <a:defRPr b="1" sz="2000"/>
            </a:lvl2pPr>
            <a:lvl3pPr indent="-228600" lvl="2" marL="1371600" algn="l">
              <a:lnSpc>
                <a:spcPct val="100000"/>
              </a:lnSpc>
              <a:spcBef>
                <a:spcPts val="500"/>
              </a:spcBef>
              <a:spcAft>
                <a:spcPts val="0"/>
              </a:spcAft>
              <a:buClr>
                <a:schemeClr val="dk2"/>
              </a:buClr>
              <a:buSzPts val="1260"/>
              <a:buNone/>
              <a:defRPr b="1" sz="1800"/>
            </a:lvl3pPr>
            <a:lvl4pPr indent="-228600" lvl="3" marL="1828800" algn="l">
              <a:lnSpc>
                <a:spcPct val="100000"/>
              </a:lnSpc>
              <a:spcBef>
                <a:spcPts val="500"/>
              </a:spcBef>
              <a:spcAft>
                <a:spcPts val="0"/>
              </a:spcAft>
              <a:buClr>
                <a:schemeClr val="dk2"/>
              </a:buClr>
              <a:buSzPts val="1120"/>
              <a:buNone/>
              <a:defRPr b="1" sz="1600"/>
            </a:lvl4pPr>
            <a:lvl5pPr indent="-228600" lvl="4" marL="2286000" algn="l">
              <a:lnSpc>
                <a:spcPct val="100000"/>
              </a:lnSpc>
              <a:spcBef>
                <a:spcPts val="500"/>
              </a:spcBef>
              <a:spcAft>
                <a:spcPts val="0"/>
              </a:spcAft>
              <a:buClr>
                <a:schemeClr val="dk2"/>
              </a:buClr>
              <a:buSzPts val="112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08610" lvl="0" marL="457200" algn="l">
              <a:lnSpc>
                <a:spcPct val="100000"/>
              </a:lnSpc>
              <a:spcBef>
                <a:spcPts val="1000"/>
              </a:spcBef>
              <a:spcAft>
                <a:spcPts val="0"/>
              </a:spcAft>
              <a:buClr>
                <a:schemeClr val="dk2"/>
              </a:buClr>
              <a:buSzPts val="1260"/>
              <a:buChar char="•"/>
              <a:defRPr/>
            </a:lvl1pPr>
            <a:lvl2pPr indent="-308610" lvl="1" marL="914400" algn="l">
              <a:lnSpc>
                <a:spcPct val="100000"/>
              </a:lnSpc>
              <a:spcBef>
                <a:spcPts val="500"/>
              </a:spcBef>
              <a:spcAft>
                <a:spcPts val="0"/>
              </a:spcAft>
              <a:buClr>
                <a:schemeClr val="dk2"/>
              </a:buClr>
              <a:buSzPts val="1260"/>
              <a:buChar char="•"/>
              <a:defRPr/>
            </a:lvl2pPr>
            <a:lvl3pPr indent="-308610" lvl="2" marL="1371600" algn="l">
              <a:lnSpc>
                <a:spcPct val="100000"/>
              </a:lnSpc>
              <a:spcBef>
                <a:spcPts val="500"/>
              </a:spcBef>
              <a:spcAft>
                <a:spcPts val="0"/>
              </a:spcAft>
              <a:buClr>
                <a:schemeClr val="dk2"/>
              </a:buClr>
              <a:buSzPts val="1260"/>
              <a:buChar char="•"/>
              <a:defRPr/>
            </a:lvl3pPr>
            <a:lvl4pPr indent="-308610" lvl="3" marL="1828800" algn="l">
              <a:lnSpc>
                <a:spcPct val="100000"/>
              </a:lnSpc>
              <a:spcBef>
                <a:spcPts val="500"/>
              </a:spcBef>
              <a:spcAft>
                <a:spcPts val="0"/>
              </a:spcAft>
              <a:buClr>
                <a:schemeClr val="dk2"/>
              </a:buClr>
              <a:buSzPts val="1260"/>
              <a:buChar char="•"/>
              <a:defRPr/>
            </a:lvl4pPr>
            <a:lvl5pPr indent="-308610" lvl="4" marL="2286000" algn="l">
              <a:lnSpc>
                <a:spcPct val="100000"/>
              </a:lnSpc>
              <a:spcBef>
                <a:spcPts val="500"/>
              </a:spcBef>
              <a:spcAft>
                <a:spcPts val="0"/>
              </a:spcAft>
              <a:buClr>
                <a:schemeClr val="dk2"/>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2"/>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2"/>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2"/>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3"/>
          <p:cNvSpPr txBox="1"/>
          <p:nvPr>
            <p:ph type="title"/>
          </p:nvPr>
        </p:nvSpPr>
        <p:spPr>
          <a:xfrm>
            <a:off x="1371600" y="685800"/>
            <a:ext cx="9486900" cy="1371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3"/>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3"/>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3"/>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4"/>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4"/>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4"/>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3200"/>
              <a:buFont typeface="Sorts Mill Goud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370840" lvl="0" marL="457200" algn="l">
              <a:lnSpc>
                <a:spcPct val="100000"/>
              </a:lnSpc>
              <a:spcBef>
                <a:spcPts val="1000"/>
              </a:spcBef>
              <a:spcAft>
                <a:spcPts val="0"/>
              </a:spcAft>
              <a:buClr>
                <a:schemeClr val="dk2"/>
              </a:buClr>
              <a:buSzPts val="2240"/>
              <a:buChar char="•"/>
              <a:defRPr sz="3200"/>
            </a:lvl1pPr>
            <a:lvl2pPr indent="-353060" lvl="1" marL="914400" algn="l">
              <a:lnSpc>
                <a:spcPct val="100000"/>
              </a:lnSpc>
              <a:spcBef>
                <a:spcPts val="500"/>
              </a:spcBef>
              <a:spcAft>
                <a:spcPts val="0"/>
              </a:spcAft>
              <a:buClr>
                <a:schemeClr val="dk2"/>
              </a:buClr>
              <a:buSzPts val="1960"/>
              <a:buChar char="•"/>
              <a:defRPr sz="2800"/>
            </a:lvl2pPr>
            <a:lvl3pPr indent="-335280" lvl="2" marL="1371600" algn="l">
              <a:lnSpc>
                <a:spcPct val="100000"/>
              </a:lnSpc>
              <a:spcBef>
                <a:spcPts val="500"/>
              </a:spcBef>
              <a:spcAft>
                <a:spcPts val="0"/>
              </a:spcAft>
              <a:buClr>
                <a:schemeClr val="dk2"/>
              </a:buClr>
              <a:buSzPts val="1680"/>
              <a:buChar char="•"/>
              <a:defRPr sz="2400"/>
            </a:lvl3pPr>
            <a:lvl4pPr indent="-317500" lvl="3" marL="1828800" algn="l">
              <a:lnSpc>
                <a:spcPct val="100000"/>
              </a:lnSpc>
              <a:spcBef>
                <a:spcPts val="500"/>
              </a:spcBef>
              <a:spcAft>
                <a:spcPts val="0"/>
              </a:spcAft>
              <a:buClr>
                <a:schemeClr val="dk2"/>
              </a:buClr>
              <a:buSzPts val="1400"/>
              <a:buChar char="•"/>
              <a:defRPr sz="2000"/>
            </a:lvl4pPr>
            <a:lvl5pPr indent="-317500" lvl="4" marL="2286000" algn="l">
              <a:lnSpc>
                <a:spcPct val="100000"/>
              </a:lnSpc>
              <a:spcBef>
                <a:spcPts val="500"/>
              </a:spcBef>
              <a:spcAft>
                <a:spcPts val="0"/>
              </a:spcAft>
              <a:buClr>
                <a:schemeClr val="dk2"/>
              </a:buClr>
              <a:buSzPts val="14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2"/>
              </a:buClr>
              <a:buSzPts val="1120"/>
              <a:buNone/>
              <a:defRPr sz="1600"/>
            </a:lvl1pPr>
            <a:lvl2pPr indent="-228600" lvl="1" marL="914400" algn="l">
              <a:lnSpc>
                <a:spcPct val="100000"/>
              </a:lnSpc>
              <a:spcBef>
                <a:spcPts val="500"/>
              </a:spcBef>
              <a:spcAft>
                <a:spcPts val="0"/>
              </a:spcAft>
              <a:buClr>
                <a:schemeClr val="dk2"/>
              </a:buClr>
              <a:buSzPts val="980"/>
              <a:buNone/>
              <a:defRPr sz="1400"/>
            </a:lvl2pPr>
            <a:lvl3pPr indent="-228600" lvl="2" marL="1371600" algn="l">
              <a:lnSpc>
                <a:spcPct val="100000"/>
              </a:lnSpc>
              <a:spcBef>
                <a:spcPts val="500"/>
              </a:spcBef>
              <a:spcAft>
                <a:spcPts val="0"/>
              </a:spcAft>
              <a:buClr>
                <a:schemeClr val="dk2"/>
              </a:buClr>
              <a:buSzPts val="840"/>
              <a:buNone/>
              <a:defRPr sz="1200"/>
            </a:lvl3pPr>
            <a:lvl4pPr indent="-228600" lvl="3" marL="1828800" algn="l">
              <a:lnSpc>
                <a:spcPct val="100000"/>
              </a:lnSpc>
              <a:spcBef>
                <a:spcPts val="500"/>
              </a:spcBef>
              <a:spcAft>
                <a:spcPts val="0"/>
              </a:spcAft>
              <a:buClr>
                <a:schemeClr val="dk2"/>
              </a:buClr>
              <a:buSzPts val="700"/>
              <a:buNone/>
              <a:defRPr sz="1000"/>
            </a:lvl4pPr>
            <a:lvl5pPr indent="-228600" lvl="4" marL="2286000" algn="l">
              <a:lnSpc>
                <a:spcPct val="100000"/>
              </a:lnSpc>
              <a:spcBef>
                <a:spcPts val="500"/>
              </a:spcBef>
              <a:spcAft>
                <a:spcPts val="0"/>
              </a:spcAft>
              <a:buClr>
                <a:schemeClr val="dk2"/>
              </a:buClr>
              <a:buSzPts val="7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5"/>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5"/>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5"/>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3200"/>
              <a:buFont typeface="Sorts Mill Goud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1000"/>
              </a:spcBef>
              <a:spcAft>
                <a:spcPts val="0"/>
              </a:spcAft>
              <a:buClr>
                <a:schemeClr val="dk2"/>
              </a:buClr>
              <a:buSzPts val="2240"/>
              <a:buFont typeface="Arial"/>
              <a:buNone/>
              <a:defRPr b="0" i="0" sz="3200" u="none" cap="none" strike="noStrike">
                <a:solidFill>
                  <a:schemeClr val="dk2"/>
                </a:solidFill>
                <a:latin typeface="Sorts Mill Goudy"/>
                <a:ea typeface="Sorts Mill Goudy"/>
                <a:cs typeface="Sorts Mill Goudy"/>
                <a:sym typeface="Sorts Mill Goudy"/>
              </a:defRPr>
            </a:lvl1pPr>
            <a:lvl2pPr lvl="1" marR="0" rtl="0" algn="l">
              <a:lnSpc>
                <a:spcPct val="100000"/>
              </a:lnSpc>
              <a:spcBef>
                <a:spcPts val="500"/>
              </a:spcBef>
              <a:spcAft>
                <a:spcPts val="0"/>
              </a:spcAft>
              <a:buClr>
                <a:schemeClr val="dk2"/>
              </a:buClr>
              <a:buSzPts val="1960"/>
              <a:buFont typeface="Arial"/>
              <a:buNone/>
              <a:defRPr b="0" i="0" sz="2800" u="none" cap="none" strike="noStrike">
                <a:solidFill>
                  <a:schemeClr val="dk2"/>
                </a:solidFill>
                <a:latin typeface="Sorts Mill Goudy"/>
                <a:ea typeface="Sorts Mill Goudy"/>
                <a:cs typeface="Sorts Mill Goudy"/>
                <a:sym typeface="Sorts Mill Goudy"/>
              </a:defRPr>
            </a:lvl2pPr>
            <a:lvl3pPr lvl="2" marR="0" rtl="0" algn="l">
              <a:lnSpc>
                <a:spcPct val="100000"/>
              </a:lnSpc>
              <a:spcBef>
                <a:spcPts val="500"/>
              </a:spcBef>
              <a:spcAft>
                <a:spcPts val="0"/>
              </a:spcAft>
              <a:buClr>
                <a:schemeClr val="dk2"/>
              </a:buClr>
              <a:buSzPts val="1680"/>
              <a:buFont typeface="Arial"/>
              <a:buNone/>
              <a:defRPr b="0" i="0" sz="2400" u="none" cap="none" strike="noStrike">
                <a:solidFill>
                  <a:schemeClr val="dk2"/>
                </a:solidFill>
                <a:latin typeface="Sorts Mill Goudy"/>
                <a:ea typeface="Sorts Mill Goudy"/>
                <a:cs typeface="Sorts Mill Goudy"/>
                <a:sym typeface="Sorts Mill Goudy"/>
              </a:defRPr>
            </a:lvl3pPr>
            <a:lvl4pPr lvl="3" marR="0" rtl="0" algn="l">
              <a:lnSpc>
                <a:spcPct val="100000"/>
              </a:lnSpc>
              <a:spcBef>
                <a:spcPts val="500"/>
              </a:spcBef>
              <a:spcAft>
                <a:spcPts val="0"/>
              </a:spcAft>
              <a:buClr>
                <a:schemeClr val="dk2"/>
              </a:buClr>
              <a:buSzPts val="1400"/>
              <a:buFont typeface="Arial"/>
              <a:buNone/>
              <a:defRPr b="0" i="0" sz="2000" u="none" cap="none" strike="noStrike">
                <a:solidFill>
                  <a:schemeClr val="dk2"/>
                </a:solidFill>
                <a:latin typeface="Sorts Mill Goudy"/>
                <a:ea typeface="Sorts Mill Goudy"/>
                <a:cs typeface="Sorts Mill Goudy"/>
                <a:sym typeface="Sorts Mill Goudy"/>
              </a:defRPr>
            </a:lvl4pPr>
            <a:lvl5pPr lvl="4" marR="0" rtl="0" algn="l">
              <a:lnSpc>
                <a:spcPct val="100000"/>
              </a:lnSpc>
              <a:spcBef>
                <a:spcPts val="500"/>
              </a:spcBef>
              <a:spcAft>
                <a:spcPts val="0"/>
              </a:spcAft>
              <a:buClr>
                <a:schemeClr val="dk2"/>
              </a:buClr>
              <a:buSzPts val="1400"/>
              <a:buFont typeface="Arial"/>
              <a:buNone/>
              <a:defRPr b="0" i="0" sz="2000" u="none" cap="none" strike="noStrike">
                <a:solidFill>
                  <a:schemeClr val="dk2"/>
                </a:solidFill>
                <a:latin typeface="Sorts Mill Goudy"/>
                <a:ea typeface="Sorts Mill Goudy"/>
                <a:cs typeface="Sorts Mill Goudy"/>
                <a:sym typeface="Sorts Mill Goudy"/>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Gill Sans"/>
                <a:ea typeface="Gill Sans"/>
                <a:cs typeface="Gill Sans"/>
                <a:sym typeface="Gill Sans"/>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Gill Sans"/>
                <a:ea typeface="Gill Sans"/>
                <a:cs typeface="Gill Sans"/>
                <a:sym typeface="Gill Sans"/>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Gill Sans"/>
                <a:ea typeface="Gill Sans"/>
                <a:cs typeface="Gill Sans"/>
                <a:sym typeface="Gill Sans"/>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Gill Sans"/>
                <a:ea typeface="Gill Sans"/>
                <a:cs typeface="Gill Sans"/>
                <a:sym typeface="Gill Sans"/>
              </a:defRPr>
            </a:lvl9pPr>
          </a:lstStyle>
          <a:p/>
        </p:txBody>
      </p:sp>
      <p:sp>
        <p:nvSpPr>
          <p:cNvPr id="64" name="Google Shape;64;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2"/>
              </a:buClr>
              <a:buSzPts val="1120"/>
              <a:buNone/>
              <a:defRPr sz="1600"/>
            </a:lvl1pPr>
            <a:lvl2pPr indent="-228600" lvl="1" marL="914400" algn="l">
              <a:lnSpc>
                <a:spcPct val="100000"/>
              </a:lnSpc>
              <a:spcBef>
                <a:spcPts val="500"/>
              </a:spcBef>
              <a:spcAft>
                <a:spcPts val="0"/>
              </a:spcAft>
              <a:buClr>
                <a:schemeClr val="dk2"/>
              </a:buClr>
              <a:buSzPts val="980"/>
              <a:buNone/>
              <a:defRPr sz="1400"/>
            </a:lvl2pPr>
            <a:lvl3pPr indent="-228600" lvl="2" marL="1371600" algn="l">
              <a:lnSpc>
                <a:spcPct val="100000"/>
              </a:lnSpc>
              <a:spcBef>
                <a:spcPts val="500"/>
              </a:spcBef>
              <a:spcAft>
                <a:spcPts val="0"/>
              </a:spcAft>
              <a:buClr>
                <a:schemeClr val="dk2"/>
              </a:buClr>
              <a:buSzPts val="840"/>
              <a:buNone/>
              <a:defRPr sz="1200"/>
            </a:lvl3pPr>
            <a:lvl4pPr indent="-228600" lvl="3" marL="1828800" algn="l">
              <a:lnSpc>
                <a:spcPct val="100000"/>
              </a:lnSpc>
              <a:spcBef>
                <a:spcPts val="500"/>
              </a:spcBef>
              <a:spcAft>
                <a:spcPts val="0"/>
              </a:spcAft>
              <a:buClr>
                <a:schemeClr val="dk2"/>
              </a:buClr>
              <a:buSzPts val="700"/>
              <a:buNone/>
              <a:defRPr sz="1000"/>
            </a:lvl4pPr>
            <a:lvl5pPr indent="-228600" lvl="4" marL="2286000" algn="l">
              <a:lnSpc>
                <a:spcPct val="100000"/>
              </a:lnSpc>
              <a:spcBef>
                <a:spcPts val="500"/>
              </a:spcBef>
              <a:spcAft>
                <a:spcPts val="0"/>
              </a:spcAft>
              <a:buClr>
                <a:schemeClr val="dk2"/>
              </a:buClr>
              <a:buSzPts val="7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6"/>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6"/>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6"/>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1371600" y="685800"/>
            <a:ext cx="9486900" cy="137160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dk2"/>
              </a:buClr>
              <a:buSzPts val="3600"/>
              <a:buFont typeface="Sorts Mill Goudy"/>
              <a:buNone/>
              <a:defRPr b="0" i="0" sz="3600" u="none" cap="none" strike="noStrike">
                <a:solidFill>
                  <a:schemeClr val="dk2"/>
                </a:solidFill>
                <a:latin typeface="Sorts Mill Goudy"/>
                <a:ea typeface="Sorts Mill Goudy"/>
                <a:cs typeface="Sorts Mill Goudy"/>
                <a:sym typeface="Sorts Mill Goud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7"/>
          <p:cNvSpPr txBox="1"/>
          <p:nvPr>
            <p:ph idx="1" type="body"/>
          </p:nvPr>
        </p:nvSpPr>
        <p:spPr>
          <a:xfrm>
            <a:off x="1371599" y="2254103"/>
            <a:ext cx="9486901" cy="3918098"/>
          </a:xfrm>
          <a:prstGeom prst="rect">
            <a:avLst/>
          </a:prstGeom>
          <a:noFill/>
          <a:ln>
            <a:noFill/>
          </a:ln>
        </p:spPr>
        <p:txBody>
          <a:bodyPr anchorCtr="0" anchor="t" bIns="45700" lIns="91425" spcFirstLastPara="1" rIns="91425" wrap="square" tIns="45700">
            <a:normAutofit/>
          </a:bodyPr>
          <a:lstStyle>
            <a:lvl1pPr indent="-335280" lvl="0" marL="457200" marR="0" rtl="0" algn="l">
              <a:lnSpc>
                <a:spcPct val="100000"/>
              </a:lnSpc>
              <a:spcBef>
                <a:spcPts val="1000"/>
              </a:spcBef>
              <a:spcAft>
                <a:spcPts val="0"/>
              </a:spcAft>
              <a:buClr>
                <a:schemeClr val="dk2"/>
              </a:buClr>
              <a:buSzPts val="1680"/>
              <a:buFont typeface="Arial"/>
              <a:buChar char="•"/>
              <a:defRPr b="0" i="0" sz="2400" u="none" cap="none" strike="noStrike">
                <a:solidFill>
                  <a:schemeClr val="dk2"/>
                </a:solidFill>
                <a:latin typeface="Sorts Mill Goudy"/>
                <a:ea typeface="Sorts Mill Goudy"/>
                <a:cs typeface="Sorts Mill Goudy"/>
                <a:sym typeface="Sorts Mill Goudy"/>
              </a:defRPr>
            </a:lvl1pPr>
            <a:lvl2pPr indent="-317500" lvl="1" marL="914400" marR="0" rtl="0" algn="l">
              <a:lnSpc>
                <a:spcPct val="100000"/>
              </a:lnSpc>
              <a:spcBef>
                <a:spcPts val="500"/>
              </a:spcBef>
              <a:spcAft>
                <a:spcPts val="0"/>
              </a:spcAft>
              <a:buClr>
                <a:schemeClr val="dk2"/>
              </a:buClr>
              <a:buSzPts val="1400"/>
              <a:buFont typeface="Arial"/>
              <a:buChar char="•"/>
              <a:defRPr b="0" i="0" sz="2000" u="none" cap="none" strike="noStrike">
                <a:solidFill>
                  <a:schemeClr val="dk2"/>
                </a:solidFill>
                <a:latin typeface="Sorts Mill Goudy"/>
                <a:ea typeface="Sorts Mill Goudy"/>
                <a:cs typeface="Sorts Mill Goudy"/>
                <a:sym typeface="Sorts Mill Goudy"/>
              </a:defRPr>
            </a:lvl2pPr>
            <a:lvl3pPr indent="-308610" lvl="2" marL="1371600" marR="0" rtl="0" algn="l">
              <a:lnSpc>
                <a:spcPct val="100000"/>
              </a:lnSpc>
              <a:spcBef>
                <a:spcPts val="500"/>
              </a:spcBef>
              <a:spcAft>
                <a:spcPts val="0"/>
              </a:spcAft>
              <a:buClr>
                <a:schemeClr val="dk2"/>
              </a:buClr>
              <a:buSzPts val="1260"/>
              <a:buFont typeface="Arial"/>
              <a:buChar char="•"/>
              <a:defRPr b="0" i="0" sz="1800" u="none" cap="none" strike="noStrike">
                <a:solidFill>
                  <a:schemeClr val="dk2"/>
                </a:solidFill>
                <a:latin typeface="Sorts Mill Goudy"/>
                <a:ea typeface="Sorts Mill Goudy"/>
                <a:cs typeface="Sorts Mill Goudy"/>
                <a:sym typeface="Sorts Mill Goudy"/>
              </a:defRPr>
            </a:lvl3pPr>
            <a:lvl4pPr indent="-299719" lvl="3" marL="1828800" marR="0" rtl="0" algn="l">
              <a:lnSpc>
                <a:spcPct val="100000"/>
              </a:lnSpc>
              <a:spcBef>
                <a:spcPts val="500"/>
              </a:spcBef>
              <a:spcAft>
                <a:spcPts val="0"/>
              </a:spcAft>
              <a:buClr>
                <a:schemeClr val="dk2"/>
              </a:buClr>
              <a:buSzPts val="1120"/>
              <a:buFont typeface="Arial"/>
              <a:buChar char="•"/>
              <a:defRPr b="0" i="0" sz="1600" u="none" cap="none" strike="noStrike">
                <a:solidFill>
                  <a:schemeClr val="dk2"/>
                </a:solidFill>
                <a:latin typeface="Sorts Mill Goudy"/>
                <a:ea typeface="Sorts Mill Goudy"/>
                <a:cs typeface="Sorts Mill Goudy"/>
                <a:sym typeface="Sorts Mill Goudy"/>
              </a:defRPr>
            </a:lvl4pPr>
            <a:lvl5pPr indent="-299720" lvl="4" marL="2286000" marR="0" rtl="0" algn="l">
              <a:lnSpc>
                <a:spcPct val="100000"/>
              </a:lnSpc>
              <a:spcBef>
                <a:spcPts val="500"/>
              </a:spcBef>
              <a:spcAft>
                <a:spcPts val="0"/>
              </a:spcAft>
              <a:buClr>
                <a:schemeClr val="dk2"/>
              </a:buClr>
              <a:buSzPts val="1120"/>
              <a:buFont typeface="Arial"/>
              <a:buChar char="•"/>
              <a:defRPr b="0" i="0" sz="1600" u="none" cap="none" strike="noStrike">
                <a:solidFill>
                  <a:schemeClr val="dk2"/>
                </a:solidFill>
                <a:latin typeface="Sorts Mill Goudy"/>
                <a:ea typeface="Sorts Mill Goudy"/>
                <a:cs typeface="Sorts Mill Goudy"/>
                <a:sym typeface="Sorts Mill Goudy"/>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Gill Sans"/>
                <a:ea typeface="Gill Sans"/>
                <a:cs typeface="Gill Sans"/>
                <a:sym typeface="Gill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Gill Sans"/>
                <a:ea typeface="Gill Sans"/>
                <a:cs typeface="Gill Sans"/>
                <a:sym typeface="Gill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Gill Sans"/>
                <a:ea typeface="Gill Sans"/>
                <a:cs typeface="Gill Sans"/>
                <a:sym typeface="Gill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Gill Sans"/>
                <a:ea typeface="Gill Sans"/>
                <a:cs typeface="Gill Sans"/>
                <a:sym typeface="Gill Sans"/>
              </a:defRPr>
            </a:lvl9pPr>
          </a:lstStyle>
          <a:p/>
        </p:txBody>
      </p:sp>
      <p:sp>
        <p:nvSpPr>
          <p:cNvPr id="8" name="Google Shape;8;p17"/>
          <p:cNvSpPr txBox="1"/>
          <p:nvPr>
            <p:ph idx="10" type="dt"/>
          </p:nvPr>
        </p:nvSpPr>
        <p:spPr>
          <a:xfrm rot="5400000">
            <a:off x="9800022" y="3223751"/>
            <a:ext cx="4114801" cy="410501"/>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53727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17"/>
          <p:cNvSpPr txBox="1"/>
          <p:nvPr>
            <p:ph idx="11" type="ftr"/>
          </p:nvPr>
        </p:nvSpPr>
        <p:spPr>
          <a:xfrm rot="5400000">
            <a:off x="-1708136" y="3223750"/>
            <a:ext cx="4114800" cy="410501"/>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53727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17"/>
          <p:cNvSpPr txBox="1"/>
          <p:nvPr>
            <p:ph idx="12" type="sldNum"/>
          </p:nvPr>
        </p:nvSpPr>
        <p:spPr>
          <a:xfrm>
            <a:off x="11116340" y="6356350"/>
            <a:ext cx="87186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537272"/>
                </a:solidFill>
                <a:latin typeface="Gill Sans"/>
                <a:ea typeface="Gill Sans"/>
                <a:cs typeface="Gill Sans"/>
                <a:sym typeface="Gill Sans"/>
              </a:defRPr>
            </a:lvl1pPr>
            <a:lvl2pPr indent="0" lvl="1" marL="0" marR="0" rtl="0" algn="r">
              <a:spcBef>
                <a:spcPts val="0"/>
              </a:spcBef>
              <a:buNone/>
              <a:defRPr b="0" i="0" sz="900" u="none" cap="none" strike="noStrike">
                <a:solidFill>
                  <a:srgbClr val="537272"/>
                </a:solidFill>
                <a:latin typeface="Gill Sans"/>
                <a:ea typeface="Gill Sans"/>
                <a:cs typeface="Gill Sans"/>
                <a:sym typeface="Gill Sans"/>
              </a:defRPr>
            </a:lvl2pPr>
            <a:lvl3pPr indent="0" lvl="2" marL="0" marR="0" rtl="0" algn="r">
              <a:spcBef>
                <a:spcPts val="0"/>
              </a:spcBef>
              <a:buNone/>
              <a:defRPr b="0" i="0" sz="900" u="none" cap="none" strike="noStrike">
                <a:solidFill>
                  <a:srgbClr val="537272"/>
                </a:solidFill>
                <a:latin typeface="Gill Sans"/>
                <a:ea typeface="Gill Sans"/>
                <a:cs typeface="Gill Sans"/>
                <a:sym typeface="Gill Sans"/>
              </a:defRPr>
            </a:lvl3pPr>
            <a:lvl4pPr indent="0" lvl="3" marL="0" marR="0" rtl="0" algn="r">
              <a:spcBef>
                <a:spcPts val="0"/>
              </a:spcBef>
              <a:buNone/>
              <a:defRPr b="0" i="0" sz="900" u="none" cap="none" strike="noStrike">
                <a:solidFill>
                  <a:srgbClr val="537272"/>
                </a:solidFill>
                <a:latin typeface="Gill Sans"/>
                <a:ea typeface="Gill Sans"/>
                <a:cs typeface="Gill Sans"/>
                <a:sym typeface="Gill Sans"/>
              </a:defRPr>
            </a:lvl4pPr>
            <a:lvl5pPr indent="0" lvl="4" marL="0" marR="0" rtl="0" algn="r">
              <a:spcBef>
                <a:spcPts val="0"/>
              </a:spcBef>
              <a:buNone/>
              <a:defRPr b="0" i="0" sz="900" u="none" cap="none" strike="noStrike">
                <a:solidFill>
                  <a:srgbClr val="537272"/>
                </a:solidFill>
                <a:latin typeface="Gill Sans"/>
                <a:ea typeface="Gill Sans"/>
                <a:cs typeface="Gill Sans"/>
                <a:sym typeface="Gill Sans"/>
              </a:defRPr>
            </a:lvl5pPr>
            <a:lvl6pPr indent="0" lvl="5" marL="0" marR="0" rtl="0" algn="r">
              <a:spcBef>
                <a:spcPts val="0"/>
              </a:spcBef>
              <a:buNone/>
              <a:defRPr b="0" i="0" sz="900" u="none" cap="none" strike="noStrike">
                <a:solidFill>
                  <a:srgbClr val="537272"/>
                </a:solidFill>
                <a:latin typeface="Gill Sans"/>
                <a:ea typeface="Gill Sans"/>
                <a:cs typeface="Gill Sans"/>
                <a:sym typeface="Gill Sans"/>
              </a:defRPr>
            </a:lvl6pPr>
            <a:lvl7pPr indent="0" lvl="6" marL="0" marR="0" rtl="0" algn="r">
              <a:spcBef>
                <a:spcPts val="0"/>
              </a:spcBef>
              <a:buNone/>
              <a:defRPr b="0" i="0" sz="900" u="none" cap="none" strike="noStrike">
                <a:solidFill>
                  <a:srgbClr val="537272"/>
                </a:solidFill>
                <a:latin typeface="Gill Sans"/>
                <a:ea typeface="Gill Sans"/>
                <a:cs typeface="Gill Sans"/>
                <a:sym typeface="Gill Sans"/>
              </a:defRPr>
            </a:lvl7pPr>
            <a:lvl8pPr indent="0" lvl="7" marL="0" marR="0" rtl="0" algn="r">
              <a:spcBef>
                <a:spcPts val="0"/>
              </a:spcBef>
              <a:buNone/>
              <a:defRPr b="0" i="0" sz="900" u="none" cap="none" strike="noStrike">
                <a:solidFill>
                  <a:srgbClr val="537272"/>
                </a:solidFill>
                <a:latin typeface="Gill Sans"/>
                <a:ea typeface="Gill Sans"/>
                <a:cs typeface="Gill Sans"/>
                <a:sym typeface="Gill Sans"/>
              </a:defRPr>
            </a:lvl8pPr>
            <a:lvl9pPr indent="0" lvl="8" marL="0" marR="0" rtl="0" algn="r">
              <a:spcBef>
                <a:spcPts val="0"/>
              </a:spcBef>
              <a:buNone/>
              <a:defRPr b="0" i="0" sz="900" u="none" cap="none" strike="noStrike">
                <a:solidFill>
                  <a:srgbClr val="53727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s://www.nbc15.com/content/news/Police-15-apps-every-parent-should-know-542128531.html" TargetMode="External"/><Relationship Id="rId4" Type="http://schemas.openxmlformats.org/officeDocument/2006/relationships/hyperlink" Target="https://www.choose.co.uk/infographics/keep-kids-safe-social-media/" TargetMode="External"/><Relationship Id="rId5" Type="http://schemas.openxmlformats.org/officeDocument/2006/relationships/hyperlink" Target="https://www.tripwire.com/state-of-security/off-topic/national-poetry-month-cybersecurity-edi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g9539de2485_1_0"/>
          <p:cNvPicPr preferRelativeResize="0"/>
          <p:nvPr/>
        </p:nvPicPr>
        <p:blipFill>
          <a:blip r:embed="rId3">
            <a:alphaModFix/>
          </a:blip>
          <a:stretch>
            <a:fillRect/>
          </a:stretch>
        </p:blipFill>
        <p:spPr>
          <a:xfrm>
            <a:off x="1219200" y="990600"/>
            <a:ext cx="9753600" cy="4876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9539de2485_1_27"/>
          <p:cNvSpPr txBox="1"/>
          <p:nvPr>
            <p:ph idx="1" type="body"/>
          </p:nvPr>
        </p:nvSpPr>
        <p:spPr>
          <a:xfrm>
            <a:off x="4713150" y="3148625"/>
            <a:ext cx="2765700" cy="1268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000"/>
              </a:spcBef>
              <a:spcAft>
                <a:spcPts val="0"/>
              </a:spcAft>
              <a:buClr>
                <a:schemeClr val="dk2"/>
              </a:buClr>
              <a:buSzPts val="1680"/>
              <a:buNone/>
            </a:pPr>
            <a:r>
              <a:rPr lang="en-GB" sz="4800"/>
              <a:t>So what?</a:t>
            </a:r>
            <a:endParaRPr sz="4800"/>
          </a:p>
        </p:txBody>
      </p:sp>
      <p:sp>
        <p:nvSpPr>
          <p:cNvPr id="139" name="Google Shape;139;g9539de2485_1_27"/>
          <p:cNvSpPr txBox="1"/>
          <p:nvPr>
            <p:ph type="title"/>
          </p:nvPr>
        </p:nvSpPr>
        <p:spPr>
          <a:xfrm>
            <a:off x="0" y="923100"/>
            <a:ext cx="12192000" cy="11553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2"/>
              </a:buClr>
              <a:buSzPts val="3200"/>
              <a:buFont typeface="Sorts Mill Goudy"/>
              <a:buNone/>
            </a:pPr>
            <a:r>
              <a:rPr lang="en-GB"/>
              <a:t>“A MUGU AND A MAGA WALK INTO A CHATROOM”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
          <p:cNvSpPr txBox="1"/>
          <p:nvPr>
            <p:ph type="title"/>
          </p:nvPr>
        </p:nvSpPr>
        <p:spPr>
          <a:xfrm>
            <a:off x="0" y="0"/>
            <a:ext cx="115728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a:t> WITHOUT ADEQUATE TRAINING AND SUPPORT?</a:t>
            </a:r>
            <a:endParaRPr/>
          </a:p>
        </p:txBody>
      </p:sp>
      <p:sp>
        <p:nvSpPr>
          <p:cNvPr id="145" name="Google Shape;145;p3"/>
          <p:cNvSpPr txBox="1"/>
          <p:nvPr>
            <p:ph idx="1" type="body"/>
          </p:nvPr>
        </p:nvSpPr>
        <p:spPr>
          <a:xfrm>
            <a:off x="1371600" y="2939902"/>
            <a:ext cx="9486900" cy="1529100"/>
          </a:xfrm>
          <a:prstGeom prst="rect">
            <a:avLst/>
          </a:prstGeom>
          <a:noFill/>
          <a:ln>
            <a:noFill/>
          </a:ln>
        </p:spPr>
        <p:txBody>
          <a:bodyPr anchorCtr="0" anchor="t" bIns="45700" lIns="91425" spcFirstLastPara="1" rIns="91425" wrap="square" tIns="45700">
            <a:normAutofit/>
          </a:bodyPr>
          <a:lstStyle/>
          <a:p>
            <a:pPr indent="-121920" lvl="0" marL="228600" rtl="0" algn="l">
              <a:lnSpc>
                <a:spcPct val="100000"/>
              </a:lnSpc>
              <a:spcBef>
                <a:spcPts val="1000"/>
              </a:spcBef>
              <a:spcAft>
                <a:spcPts val="0"/>
              </a:spcAft>
              <a:buClr>
                <a:schemeClr val="dk2"/>
              </a:buClr>
              <a:buSzPts val="1680"/>
              <a:buNone/>
            </a:pPr>
            <a:r>
              <a:rPr lang="en-GB" sz="3400"/>
              <a:t>They could become targets of successful attacks.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9539de2485_1_35"/>
          <p:cNvSpPr txBox="1"/>
          <p:nvPr>
            <p:ph type="title"/>
          </p:nvPr>
        </p:nvSpPr>
        <p:spPr>
          <a:xfrm>
            <a:off x="0" y="0"/>
            <a:ext cx="9486900" cy="13716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lang="en-GB"/>
              <a:t> TYPES OF TARGETS</a:t>
            </a:r>
            <a:endParaRPr/>
          </a:p>
        </p:txBody>
      </p:sp>
      <p:sp>
        <p:nvSpPr>
          <p:cNvPr id="151" name="Google Shape;151;g9539de2485_1_35"/>
          <p:cNvSpPr txBox="1"/>
          <p:nvPr>
            <p:ph idx="1" type="body"/>
          </p:nvPr>
        </p:nvSpPr>
        <p:spPr>
          <a:xfrm>
            <a:off x="1371599" y="2254103"/>
            <a:ext cx="9486900" cy="3918000"/>
          </a:xfrm>
          <a:prstGeom prst="rect">
            <a:avLst/>
          </a:prstGeom>
          <a:noFill/>
          <a:ln>
            <a:noFill/>
          </a:ln>
        </p:spPr>
        <p:txBody>
          <a:bodyPr anchorCtr="0" anchor="t" bIns="45700" lIns="91425" spcFirstLastPara="1" rIns="91425" wrap="square" tIns="45700">
            <a:noAutofit/>
          </a:bodyPr>
          <a:lstStyle/>
          <a:p>
            <a:pPr indent="-444500" lvl="0" marL="457200" rtl="0" algn="l">
              <a:lnSpc>
                <a:spcPct val="150000"/>
              </a:lnSpc>
              <a:spcBef>
                <a:spcPts val="0"/>
              </a:spcBef>
              <a:spcAft>
                <a:spcPts val="0"/>
              </a:spcAft>
              <a:buSzPts val="3400"/>
              <a:buChar char="•"/>
            </a:pPr>
            <a:r>
              <a:rPr lang="en-GB" sz="3400"/>
              <a:t>Caught by random, non-targeted attacks </a:t>
            </a:r>
            <a:endParaRPr sz="3400"/>
          </a:p>
          <a:p>
            <a:pPr indent="-444500" lvl="0" marL="457200" rtl="0" algn="l">
              <a:lnSpc>
                <a:spcPct val="150000"/>
              </a:lnSpc>
              <a:spcBef>
                <a:spcPts val="0"/>
              </a:spcBef>
              <a:spcAft>
                <a:spcPts val="0"/>
              </a:spcAft>
              <a:buSzPts val="3400"/>
              <a:buChar char="•"/>
            </a:pPr>
            <a:r>
              <a:rPr lang="en-GB" sz="3400"/>
              <a:t>Caught by targeted attacks</a:t>
            </a:r>
            <a:endParaRPr sz="3400"/>
          </a:p>
          <a:p>
            <a:pPr indent="-444500" lvl="0" marL="457200" rtl="0" algn="l">
              <a:lnSpc>
                <a:spcPct val="150000"/>
              </a:lnSpc>
              <a:spcBef>
                <a:spcPts val="0"/>
              </a:spcBef>
              <a:spcAft>
                <a:spcPts val="0"/>
              </a:spcAft>
              <a:buSzPts val="3400"/>
              <a:buChar char="•"/>
            </a:pPr>
            <a:r>
              <a:rPr lang="en-GB" sz="3400"/>
              <a:t>Collateral</a:t>
            </a:r>
            <a:endParaRPr sz="3400"/>
          </a:p>
          <a:p>
            <a:pPr indent="0" lvl="0" marL="0" rtl="0" algn="l">
              <a:lnSpc>
                <a:spcPct val="100000"/>
              </a:lnSpc>
              <a:spcBef>
                <a:spcPts val="1000"/>
              </a:spcBef>
              <a:spcAft>
                <a:spcPts val="0"/>
              </a:spcAft>
              <a:buClr>
                <a:schemeClr val="dk2"/>
              </a:buClr>
              <a:buSzPts val="1680"/>
              <a:buNone/>
            </a:pPr>
            <a:r>
              <a:t/>
            </a:r>
            <a:endParaRPr/>
          </a:p>
          <a:p>
            <a:pPr indent="-121920" lvl="0" marL="228600" rtl="0" algn="l">
              <a:lnSpc>
                <a:spcPct val="100000"/>
              </a:lnSpc>
              <a:spcBef>
                <a:spcPts val="1000"/>
              </a:spcBef>
              <a:spcAft>
                <a:spcPts val="0"/>
              </a:spcAft>
              <a:buClr>
                <a:schemeClr val="dk2"/>
              </a:buClr>
              <a:buSzPts val="168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155" name="Shape 155"/>
        <p:cNvGrpSpPr/>
        <p:nvPr/>
      </p:nvGrpSpPr>
      <p:grpSpPr>
        <a:xfrm>
          <a:off x="0" y="0"/>
          <a:ext cx="0" cy="0"/>
          <a:chOff x="0" y="0"/>
          <a:chExt cx="0" cy="0"/>
        </a:xfrm>
      </p:grpSpPr>
      <p:sp>
        <p:nvSpPr>
          <p:cNvPr id="156" name="Google Shape;156;g9565bbfc25_0_11"/>
          <p:cNvSpPr txBox="1"/>
          <p:nvPr>
            <p:ph type="title"/>
          </p:nvPr>
        </p:nvSpPr>
        <p:spPr>
          <a:xfrm>
            <a:off x="5190150" y="3103050"/>
            <a:ext cx="1811700" cy="6519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b="1" lang="en-GB"/>
              <a:t>POLL 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5"/>
          <p:cNvSpPr txBox="1"/>
          <p:nvPr>
            <p:ph type="title"/>
          </p:nvPr>
        </p:nvSpPr>
        <p:spPr>
          <a:xfrm>
            <a:off x="0" y="0"/>
            <a:ext cx="94869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a:t> COSTS AND LOSSES</a:t>
            </a:r>
            <a:endParaRPr/>
          </a:p>
        </p:txBody>
      </p:sp>
      <p:sp>
        <p:nvSpPr>
          <p:cNvPr id="162" name="Google Shape;162;p15"/>
          <p:cNvSpPr txBox="1"/>
          <p:nvPr>
            <p:ph idx="1" type="body"/>
          </p:nvPr>
        </p:nvSpPr>
        <p:spPr>
          <a:xfrm>
            <a:off x="696400" y="2365025"/>
            <a:ext cx="4226700" cy="24804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2"/>
              </a:buClr>
              <a:buSzPts val="798"/>
              <a:buNone/>
            </a:pPr>
            <a:r>
              <a:rPr lang="en-GB" sz="2140"/>
              <a:t>Tangible</a:t>
            </a:r>
            <a:endParaRPr sz="2140"/>
          </a:p>
          <a:p>
            <a:pPr indent="-292100" lvl="0" marL="228600" rtl="0" algn="l">
              <a:lnSpc>
                <a:spcPct val="115000"/>
              </a:lnSpc>
              <a:spcBef>
                <a:spcPts val="1000"/>
              </a:spcBef>
              <a:spcAft>
                <a:spcPts val="0"/>
              </a:spcAft>
              <a:buClr>
                <a:schemeClr val="dk2"/>
              </a:buClr>
              <a:buSzPts val="1798"/>
              <a:buChar char="•"/>
            </a:pPr>
            <a:r>
              <a:rPr lang="en-GB" sz="2140"/>
              <a:t>Financial loss</a:t>
            </a:r>
            <a:endParaRPr sz="2140"/>
          </a:p>
          <a:p>
            <a:pPr indent="-292100" lvl="0" marL="228600" rtl="0" algn="l">
              <a:lnSpc>
                <a:spcPct val="115000"/>
              </a:lnSpc>
              <a:spcBef>
                <a:spcPts val="1000"/>
              </a:spcBef>
              <a:spcAft>
                <a:spcPts val="0"/>
              </a:spcAft>
              <a:buClr>
                <a:schemeClr val="dk2"/>
              </a:buClr>
              <a:buSzPts val="1798"/>
              <a:buChar char="•"/>
            </a:pPr>
            <a:r>
              <a:rPr lang="en-GB" sz="2140"/>
              <a:t>Loss of freedom i.e. slavery</a:t>
            </a:r>
            <a:endParaRPr sz="2140"/>
          </a:p>
          <a:p>
            <a:pPr indent="-313817" lvl="0" marL="228600" rtl="0" algn="l">
              <a:lnSpc>
                <a:spcPct val="115000"/>
              </a:lnSpc>
              <a:spcBef>
                <a:spcPts val="1000"/>
              </a:spcBef>
              <a:spcAft>
                <a:spcPts val="0"/>
              </a:spcAft>
              <a:buSzPts val="2140"/>
              <a:buChar char="•"/>
            </a:pPr>
            <a:r>
              <a:rPr lang="en-GB" sz="2140"/>
              <a:t>Job loss</a:t>
            </a:r>
            <a:endParaRPr sz="2140"/>
          </a:p>
        </p:txBody>
      </p:sp>
      <p:sp>
        <p:nvSpPr>
          <p:cNvPr id="163" name="Google Shape;163;p15"/>
          <p:cNvSpPr txBox="1"/>
          <p:nvPr>
            <p:ph idx="1" type="body"/>
          </p:nvPr>
        </p:nvSpPr>
        <p:spPr>
          <a:xfrm>
            <a:off x="5721200" y="2139600"/>
            <a:ext cx="6241500" cy="4139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000"/>
              </a:spcBef>
              <a:spcAft>
                <a:spcPts val="0"/>
              </a:spcAft>
              <a:buClr>
                <a:schemeClr val="dk2"/>
              </a:buClr>
              <a:buSzPts val="798"/>
              <a:buNone/>
            </a:pPr>
            <a:r>
              <a:rPr lang="en-GB" sz="2200"/>
              <a:t>Non-tangible</a:t>
            </a:r>
            <a:endParaRPr sz="2200"/>
          </a:p>
          <a:p>
            <a:pPr indent="-317627" lvl="0" marL="228600" rtl="0" algn="l">
              <a:lnSpc>
                <a:spcPct val="115000"/>
              </a:lnSpc>
              <a:spcBef>
                <a:spcPts val="1000"/>
              </a:spcBef>
              <a:spcAft>
                <a:spcPts val="0"/>
              </a:spcAft>
              <a:buClr>
                <a:schemeClr val="dk2"/>
              </a:buClr>
              <a:buSzPts val="2200"/>
              <a:buChar char="•"/>
            </a:pPr>
            <a:r>
              <a:rPr lang="en-GB" sz="2200"/>
              <a:t>Trust</a:t>
            </a:r>
            <a:endParaRPr sz="2200"/>
          </a:p>
          <a:p>
            <a:pPr indent="-317627" lvl="0" marL="228600" rtl="0" algn="l">
              <a:lnSpc>
                <a:spcPct val="115000"/>
              </a:lnSpc>
              <a:spcBef>
                <a:spcPts val="1000"/>
              </a:spcBef>
              <a:spcAft>
                <a:spcPts val="0"/>
              </a:spcAft>
              <a:buClr>
                <a:schemeClr val="dk2"/>
              </a:buClr>
              <a:buSzPts val="2200"/>
              <a:buChar char="•"/>
            </a:pPr>
            <a:r>
              <a:rPr lang="en-GB" sz="2200"/>
              <a:t>Mental stress and strain</a:t>
            </a:r>
            <a:endParaRPr sz="2200"/>
          </a:p>
          <a:p>
            <a:pPr indent="-317627" lvl="0" marL="228600" rtl="0" algn="l">
              <a:lnSpc>
                <a:spcPct val="115000"/>
              </a:lnSpc>
              <a:spcBef>
                <a:spcPts val="1000"/>
              </a:spcBef>
              <a:spcAft>
                <a:spcPts val="0"/>
              </a:spcAft>
              <a:buClr>
                <a:schemeClr val="dk2"/>
              </a:buClr>
              <a:buSzPts val="2200"/>
              <a:buChar char="•"/>
            </a:pPr>
            <a:r>
              <a:rPr lang="en-GB" sz="2200"/>
              <a:t>Family and other relationship breakdown</a:t>
            </a:r>
            <a:endParaRPr sz="2200"/>
          </a:p>
          <a:p>
            <a:pPr indent="-317627" lvl="0" marL="228600" rtl="0" algn="l">
              <a:lnSpc>
                <a:spcPct val="115000"/>
              </a:lnSpc>
              <a:spcBef>
                <a:spcPts val="1000"/>
              </a:spcBef>
              <a:spcAft>
                <a:spcPts val="0"/>
              </a:spcAft>
              <a:buClr>
                <a:schemeClr val="dk2"/>
              </a:buClr>
              <a:buSzPts val="2200"/>
              <a:buChar char="•"/>
            </a:pPr>
            <a:r>
              <a:rPr lang="en-GB" sz="2200"/>
              <a:t>Loss of identity e.g. due to identity theft crimes</a:t>
            </a:r>
            <a:endParaRPr sz="2200"/>
          </a:p>
          <a:p>
            <a:pPr indent="-317627" lvl="0" marL="228600" rtl="0" algn="l">
              <a:lnSpc>
                <a:spcPct val="115000"/>
              </a:lnSpc>
              <a:spcBef>
                <a:spcPts val="1000"/>
              </a:spcBef>
              <a:spcAft>
                <a:spcPts val="0"/>
              </a:spcAft>
              <a:buClr>
                <a:schemeClr val="dk2"/>
              </a:buClr>
              <a:buSzPts val="2200"/>
              <a:buChar char="•"/>
            </a:pPr>
            <a:r>
              <a:rPr lang="en-GB" sz="2200"/>
              <a:t>Reputational damage for countries </a:t>
            </a:r>
            <a:endParaRPr sz="2200"/>
          </a:p>
          <a:p>
            <a:pPr indent="-317627" lvl="0" marL="228600" rtl="0" algn="l">
              <a:lnSpc>
                <a:spcPct val="115000"/>
              </a:lnSpc>
              <a:spcBef>
                <a:spcPts val="1000"/>
              </a:spcBef>
              <a:spcAft>
                <a:spcPts val="0"/>
              </a:spcAft>
              <a:buClr>
                <a:schemeClr val="dk2"/>
              </a:buClr>
              <a:buSzPts val="2200"/>
              <a:buChar char="•"/>
            </a:pPr>
            <a:r>
              <a:rPr lang="en-GB" sz="2200"/>
              <a:t>Broken national bonds where these may have existed</a:t>
            </a:r>
            <a:endParaRPr sz="2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8"/>
          <p:cNvSpPr txBox="1"/>
          <p:nvPr>
            <p:ph type="title"/>
          </p:nvPr>
        </p:nvSpPr>
        <p:spPr>
          <a:xfrm>
            <a:off x="0" y="0"/>
            <a:ext cx="108585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a:t> POTENTIAL TARGETS AND WHERE TO FIND THEM</a:t>
            </a:r>
            <a:endParaRPr/>
          </a:p>
        </p:txBody>
      </p:sp>
      <p:sp>
        <p:nvSpPr>
          <p:cNvPr id="169" name="Google Shape;169;p8"/>
          <p:cNvSpPr txBox="1"/>
          <p:nvPr>
            <p:ph idx="1" type="body"/>
          </p:nvPr>
        </p:nvSpPr>
        <p:spPr>
          <a:xfrm>
            <a:off x="1371600" y="2101700"/>
            <a:ext cx="9486900" cy="45513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None/>
            </a:pPr>
            <a:r>
              <a:rPr lang="en-GB" sz="2100"/>
              <a:t>[</a:t>
            </a:r>
            <a:r>
              <a:rPr i="1" lang="en-GB" sz="2100">
                <a:highlight>
                  <a:srgbClr val="93C47D"/>
                </a:highlight>
              </a:rPr>
              <a:t>Remember, anybody can be a "Mugu"</a:t>
            </a:r>
            <a:r>
              <a:rPr lang="en-GB" sz="2100"/>
              <a:t>]</a:t>
            </a:r>
            <a:endParaRPr sz="2100"/>
          </a:p>
          <a:p>
            <a:pPr indent="-255270" lvl="0" marL="228600" rtl="0" algn="l">
              <a:lnSpc>
                <a:spcPct val="115000"/>
              </a:lnSpc>
              <a:spcBef>
                <a:spcPts val="1000"/>
              </a:spcBef>
              <a:spcAft>
                <a:spcPts val="0"/>
              </a:spcAft>
              <a:buClr>
                <a:schemeClr val="dk2"/>
              </a:buClr>
              <a:buSzPts val="2100"/>
              <a:buChar char="•"/>
            </a:pPr>
            <a:r>
              <a:rPr lang="en-GB" sz="2100"/>
              <a:t>Dating sites</a:t>
            </a:r>
            <a:endParaRPr sz="2100"/>
          </a:p>
          <a:p>
            <a:pPr indent="-255270" lvl="0" marL="228600" rtl="0" algn="l">
              <a:lnSpc>
                <a:spcPct val="115000"/>
              </a:lnSpc>
              <a:spcBef>
                <a:spcPts val="1000"/>
              </a:spcBef>
              <a:spcAft>
                <a:spcPts val="0"/>
              </a:spcAft>
              <a:buSzPts val="2100"/>
              <a:buChar char="•"/>
            </a:pPr>
            <a:r>
              <a:rPr lang="en-GB" sz="2100"/>
              <a:t>Other online forums</a:t>
            </a:r>
            <a:endParaRPr sz="2100"/>
          </a:p>
          <a:p>
            <a:pPr indent="-281940" lvl="1" marL="685800" rtl="0" algn="l">
              <a:lnSpc>
                <a:spcPct val="115000"/>
              </a:lnSpc>
              <a:spcBef>
                <a:spcPts val="1000"/>
              </a:spcBef>
              <a:spcAft>
                <a:spcPts val="0"/>
              </a:spcAft>
              <a:buSzPts val="2100"/>
              <a:buChar char="•"/>
            </a:pPr>
            <a:r>
              <a:rPr lang="en-GB" sz="2100"/>
              <a:t>Apps</a:t>
            </a:r>
            <a:endParaRPr sz="2100"/>
          </a:p>
          <a:p>
            <a:pPr indent="-281940" lvl="1" marL="685800" rtl="0" algn="l">
              <a:lnSpc>
                <a:spcPct val="115000"/>
              </a:lnSpc>
              <a:spcBef>
                <a:spcPts val="1000"/>
              </a:spcBef>
              <a:spcAft>
                <a:spcPts val="0"/>
              </a:spcAft>
              <a:buSzPts val="2100"/>
              <a:buChar char="•"/>
            </a:pPr>
            <a:r>
              <a:rPr lang="en-GB" sz="2100"/>
              <a:t>Computer games</a:t>
            </a:r>
            <a:endParaRPr sz="2100"/>
          </a:p>
          <a:p>
            <a:pPr indent="-281940" lvl="1" marL="685800" rtl="0" algn="l">
              <a:lnSpc>
                <a:spcPct val="115000"/>
              </a:lnSpc>
              <a:spcBef>
                <a:spcPts val="1000"/>
              </a:spcBef>
              <a:spcAft>
                <a:spcPts val="0"/>
              </a:spcAft>
              <a:buSzPts val="2100"/>
              <a:buChar char="•"/>
            </a:pPr>
            <a:r>
              <a:rPr lang="en-GB" sz="2100"/>
              <a:t>Social media platforms, etc.</a:t>
            </a:r>
            <a:endParaRPr sz="2100"/>
          </a:p>
          <a:p>
            <a:pPr indent="-255270" lvl="0" marL="228600" rtl="0" algn="l">
              <a:lnSpc>
                <a:spcPct val="115000"/>
              </a:lnSpc>
              <a:spcBef>
                <a:spcPts val="1000"/>
              </a:spcBef>
              <a:spcAft>
                <a:spcPts val="0"/>
              </a:spcAft>
              <a:buSzPts val="2100"/>
              <a:buChar char="•"/>
            </a:pPr>
            <a:r>
              <a:rPr lang="en-GB" sz="2100"/>
              <a:t>Childrens’ platforms</a:t>
            </a:r>
            <a:endParaRPr sz="2100"/>
          </a:p>
          <a:p>
            <a:pPr indent="-255270" lvl="0" marL="228600" rtl="0" algn="l">
              <a:lnSpc>
                <a:spcPct val="115000"/>
              </a:lnSpc>
              <a:spcBef>
                <a:spcPts val="1000"/>
              </a:spcBef>
              <a:spcAft>
                <a:spcPts val="0"/>
              </a:spcAft>
              <a:buSzPts val="2100"/>
              <a:buChar char="•"/>
            </a:pPr>
            <a:r>
              <a:rPr lang="en-GB" sz="2100"/>
              <a:t>Poorly- or non-regulated industries e.g. bank staff selling people’s details</a:t>
            </a:r>
            <a:endParaRPr sz="2100"/>
          </a:p>
          <a:p>
            <a:pPr indent="-255270" lvl="0" marL="228600" rtl="0" algn="l">
              <a:lnSpc>
                <a:spcPct val="115000"/>
              </a:lnSpc>
              <a:spcBef>
                <a:spcPts val="1000"/>
              </a:spcBef>
              <a:spcAft>
                <a:spcPts val="0"/>
              </a:spcAft>
              <a:buSzPts val="2100"/>
              <a:buChar char="•"/>
            </a:pPr>
            <a:r>
              <a:rPr lang="en-GB" sz="2100"/>
              <a:t>among others</a:t>
            </a:r>
            <a:endParaRPr sz="2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2"/>
          <p:cNvSpPr txBox="1"/>
          <p:nvPr>
            <p:ph type="title"/>
          </p:nvPr>
        </p:nvSpPr>
        <p:spPr>
          <a:xfrm>
            <a:off x="0" y="0"/>
            <a:ext cx="121575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sz="3100"/>
              <a:t> </a:t>
            </a:r>
            <a:r>
              <a:rPr lang="en-GB" sz="3100"/>
              <a:t>WHERE DOES RESPONSIBILITY FOR SAFETY ONLINE LIE?</a:t>
            </a:r>
            <a:endParaRPr sz="3100"/>
          </a:p>
        </p:txBody>
      </p:sp>
      <p:sp>
        <p:nvSpPr>
          <p:cNvPr id="175" name="Google Shape;175;p12"/>
          <p:cNvSpPr txBox="1"/>
          <p:nvPr>
            <p:ph idx="1" type="body"/>
          </p:nvPr>
        </p:nvSpPr>
        <p:spPr>
          <a:xfrm>
            <a:off x="1371599" y="2254103"/>
            <a:ext cx="9486901" cy="3918098"/>
          </a:xfrm>
          <a:prstGeom prst="rect">
            <a:avLst/>
          </a:prstGeom>
          <a:noFill/>
          <a:ln>
            <a:noFill/>
          </a:ln>
        </p:spPr>
        <p:txBody>
          <a:bodyPr anchorCtr="0" anchor="t" bIns="45700" lIns="91425" spcFirstLastPara="1" rIns="91425" wrap="square" tIns="45700">
            <a:normAutofit/>
          </a:bodyPr>
          <a:lstStyle/>
          <a:p>
            <a:pPr indent="-337820" lvl="0" marL="228600" rtl="0" algn="l">
              <a:lnSpc>
                <a:spcPct val="150000"/>
              </a:lnSpc>
              <a:spcBef>
                <a:spcPts val="0"/>
              </a:spcBef>
              <a:spcAft>
                <a:spcPts val="0"/>
              </a:spcAft>
              <a:buClr>
                <a:schemeClr val="dk2"/>
              </a:buClr>
              <a:buSzPts val="3400"/>
              <a:buChar char="•"/>
            </a:pPr>
            <a:r>
              <a:rPr lang="en-GB" sz="3400"/>
              <a:t>The targets themselves</a:t>
            </a:r>
            <a:endParaRPr sz="3400"/>
          </a:p>
          <a:p>
            <a:pPr indent="-337820" lvl="0" marL="228600" rtl="0" algn="l">
              <a:lnSpc>
                <a:spcPct val="150000"/>
              </a:lnSpc>
              <a:spcBef>
                <a:spcPts val="1000"/>
              </a:spcBef>
              <a:spcAft>
                <a:spcPts val="0"/>
              </a:spcAft>
              <a:buClr>
                <a:schemeClr val="dk2"/>
              </a:buClr>
              <a:buSzPts val="3400"/>
              <a:buChar char="•"/>
            </a:pPr>
            <a:r>
              <a:rPr lang="en-GB" sz="3400"/>
              <a:t>Service providers?</a:t>
            </a:r>
            <a:endParaRPr sz="3400"/>
          </a:p>
          <a:p>
            <a:pPr indent="-337820" lvl="0" marL="228600" rtl="0" algn="l">
              <a:lnSpc>
                <a:spcPct val="150000"/>
              </a:lnSpc>
              <a:spcBef>
                <a:spcPts val="1000"/>
              </a:spcBef>
              <a:spcAft>
                <a:spcPts val="0"/>
              </a:spcAft>
              <a:buClr>
                <a:schemeClr val="dk2"/>
              </a:buClr>
              <a:buSzPts val="3400"/>
              <a:buChar char="•"/>
            </a:pPr>
            <a:r>
              <a:rPr lang="en-GB" sz="3400"/>
              <a:t>Regulatory bodies?</a:t>
            </a:r>
            <a:endParaRPr sz="3400"/>
          </a:p>
          <a:p>
            <a:pPr indent="-337820" lvl="0" marL="228600" rtl="0" algn="l">
              <a:lnSpc>
                <a:spcPct val="150000"/>
              </a:lnSpc>
              <a:spcBef>
                <a:spcPts val="1000"/>
              </a:spcBef>
              <a:spcAft>
                <a:spcPts val="0"/>
              </a:spcAft>
              <a:buClr>
                <a:schemeClr val="dk2"/>
              </a:buClr>
              <a:buSzPts val="3400"/>
              <a:buChar char="•"/>
            </a:pPr>
            <a:r>
              <a:rPr lang="en-GB" sz="3400"/>
              <a:t>Governments?</a:t>
            </a:r>
            <a:endParaRPr sz="3400"/>
          </a:p>
          <a:p>
            <a:pPr indent="-337820" lvl="0" marL="228600" rtl="0" algn="l">
              <a:lnSpc>
                <a:spcPct val="150000"/>
              </a:lnSpc>
              <a:spcBef>
                <a:spcPts val="1000"/>
              </a:spcBef>
              <a:spcAft>
                <a:spcPts val="0"/>
              </a:spcAft>
              <a:buClr>
                <a:schemeClr val="dk2"/>
              </a:buClr>
              <a:buSzPts val="3400"/>
              <a:buChar char="•"/>
            </a:pPr>
            <a:r>
              <a:rPr i="1" lang="en-GB" sz="3400"/>
              <a:t>Security experts</a:t>
            </a:r>
            <a:r>
              <a:rPr lang="en-GB" sz="3400"/>
              <a:t>?</a:t>
            </a:r>
            <a:endParaRPr sz="3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9539de2485_1_50"/>
          <p:cNvSpPr txBox="1"/>
          <p:nvPr>
            <p:ph idx="1" type="body"/>
          </p:nvPr>
        </p:nvSpPr>
        <p:spPr>
          <a:xfrm>
            <a:off x="1371600" y="2558900"/>
            <a:ext cx="9486900" cy="1789800"/>
          </a:xfrm>
          <a:prstGeom prst="rect">
            <a:avLst/>
          </a:prstGeom>
          <a:noFill/>
          <a:ln>
            <a:noFill/>
          </a:ln>
        </p:spPr>
        <p:txBody>
          <a:bodyPr anchorCtr="0" anchor="t" bIns="45700" lIns="91425" spcFirstLastPara="1" rIns="91425" wrap="square" tIns="45700">
            <a:noAutofit/>
          </a:bodyPr>
          <a:lstStyle/>
          <a:p>
            <a:pPr indent="0" lvl="0" marL="457200" rtl="0" algn="l">
              <a:lnSpc>
                <a:spcPct val="150000"/>
              </a:lnSpc>
              <a:spcBef>
                <a:spcPts val="1000"/>
              </a:spcBef>
              <a:spcAft>
                <a:spcPts val="0"/>
              </a:spcAft>
              <a:buNone/>
            </a:pPr>
            <a:r>
              <a:rPr lang="en-GB" sz="2840"/>
              <a:t>They can equip the end user with the tools, knowledge and cultural mindset to manage their own online safety.</a:t>
            </a:r>
            <a:endParaRPr sz="2840"/>
          </a:p>
          <a:p>
            <a:pPr indent="0" lvl="0" marL="457200" rtl="0" algn="l">
              <a:lnSpc>
                <a:spcPct val="150000"/>
              </a:lnSpc>
              <a:spcBef>
                <a:spcPts val="1000"/>
              </a:spcBef>
              <a:spcAft>
                <a:spcPts val="0"/>
              </a:spcAft>
              <a:buNone/>
            </a:pPr>
            <a:r>
              <a:t/>
            </a:r>
            <a:endParaRPr sz="2840"/>
          </a:p>
        </p:txBody>
      </p:sp>
      <p:sp>
        <p:nvSpPr>
          <p:cNvPr id="181" name="Google Shape;181;g9539de2485_1_50"/>
          <p:cNvSpPr txBox="1"/>
          <p:nvPr>
            <p:ph type="title"/>
          </p:nvPr>
        </p:nvSpPr>
        <p:spPr>
          <a:xfrm>
            <a:off x="0" y="0"/>
            <a:ext cx="12192000" cy="13716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lang="en-GB"/>
              <a:t> THE ROLE OF CYBERSECURITY EXPERTS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185" name="Shape 185"/>
        <p:cNvGrpSpPr/>
        <p:nvPr/>
      </p:nvGrpSpPr>
      <p:grpSpPr>
        <a:xfrm>
          <a:off x="0" y="0"/>
          <a:ext cx="0" cy="0"/>
          <a:chOff x="0" y="0"/>
          <a:chExt cx="0" cy="0"/>
        </a:xfrm>
      </p:grpSpPr>
      <p:sp>
        <p:nvSpPr>
          <p:cNvPr id="186" name="Google Shape;186;g9565bbfc25_0_15"/>
          <p:cNvSpPr txBox="1"/>
          <p:nvPr>
            <p:ph type="title"/>
          </p:nvPr>
        </p:nvSpPr>
        <p:spPr>
          <a:xfrm>
            <a:off x="5237400" y="3030900"/>
            <a:ext cx="1717200" cy="7962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b="1" lang="en-GB"/>
              <a:t>POLL 3</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1"/>
          <p:cNvSpPr txBox="1"/>
          <p:nvPr>
            <p:ph type="title"/>
          </p:nvPr>
        </p:nvSpPr>
        <p:spPr>
          <a:xfrm>
            <a:off x="0" y="0"/>
            <a:ext cx="94869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a:t> WHAT NOT TO DO</a:t>
            </a:r>
            <a:endParaRPr/>
          </a:p>
        </p:txBody>
      </p:sp>
      <p:sp>
        <p:nvSpPr>
          <p:cNvPr id="192" name="Google Shape;192;p11"/>
          <p:cNvSpPr txBox="1"/>
          <p:nvPr>
            <p:ph idx="1" type="body"/>
          </p:nvPr>
        </p:nvSpPr>
        <p:spPr>
          <a:xfrm>
            <a:off x="1371599" y="2254103"/>
            <a:ext cx="9486901" cy="3918098"/>
          </a:xfrm>
          <a:prstGeom prst="rect">
            <a:avLst/>
          </a:prstGeom>
          <a:noFill/>
          <a:ln>
            <a:noFill/>
          </a:ln>
        </p:spPr>
        <p:txBody>
          <a:bodyPr anchorCtr="0" anchor="t" bIns="45700" lIns="91425" spcFirstLastPara="1" rIns="91425" wrap="square" tIns="45700">
            <a:normAutofit/>
          </a:bodyPr>
          <a:lstStyle/>
          <a:p>
            <a:pPr indent="-383540" lvl="0" marL="457200" rtl="0" algn="l">
              <a:lnSpc>
                <a:spcPct val="150000"/>
              </a:lnSpc>
              <a:spcBef>
                <a:spcPts val="1000"/>
              </a:spcBef>
              <a:spcAft>
                <a:spcPts val="0"/>
              </a:spcAft>
              <a:buSzPts val="2440"/>
              <a:buChar char="•"/>
            </a:pPr>
            <a:r>
              <a:rPr lang="en-GB" sz="2440"/>
              <a:t>Harass</a:t>
            </a:r>
            <a:endParaRPr sz="2440"/>
          </a:p>
          <a:p>
            <a:pPr indent="-383540" lvl="0" marL="457200" rtl="0" algn="l">
              <a:lnSpc>
                <a:spcPct val="150000"/>
              </a:lnSpc>
              <a:spcBef>
                <a:spcPts val="0"/>
              </a:spcBef>
              <a:spcAft>
                <a:spcPts val="0"/>
              </a:spcAft>
              <a:buSzPts val="2440"/>
              <a:buChar char="•"/>
            </a:pPr>
            <a:r>
              <a:rPr lang="en-GB" sz="2440"/>
              <a:t>Insult</a:t>
            </a:r>
            <a:endParaRPr sz="2440"/>
          </a:p>
          <a:p>
            <a:pPr indent="-383540" lvl="0" marL="457200" rtl="0" algn="l">
              <a:lnSpc>
                <a:spcPct val="150000"/>
              </a:lnSpc>
              <a:spcBef>
                <a:spcPts val="0"/>
              </a:spcBef>
              <a:spcAft>
                <a:spcPts val="0"/>
              </a:spcAft>
              <a:buSzPts val="2440"/>
              <a:buChar char="•"/>
            </a:pPr>
            <a:r>
              <a:rPr lang="en-GB" sz="2440"/>
              <a:t>Demean</a:t>
            </a:r>
            <a:endParaRPr sz="2440"/>
          </a:p>
          <a:p>
            <a:pPr indent="-383540" lvl="0" marL="457200" rtl="0" algn="l">
              <a:lnSpc>
                <a:spcPct val="150000"/>
              </a:lnSpc>
              <a:spcBef>
                <a:spcPts val="0"/>
              </a:spcBef>
              <a:spcAft>
                <a:spcPts val="0"/>
              </a:spcAft>
              <a:buSzPts val="2440"/>
              <a:buChar char="•"/>
            </a:pPr>
            <a:r>
              <a:rPr lang="en-GB" sz="2440"/>
              <a:t>Embarrass</a:t>
            </a:r>
            <a:endParaRPr sz="2440"/>
          </a:p>
          <a:p>
            <a:pPr indent="0" lvl="0" marL="457200" rtl="0" algn="l">
              <a:lnSpc>
                <a:spcPct val="150000"/>
              </a:lnSpc>
              <a:spcBef>
                <a:spcPts val="1000"/>
              </a:spcBef>
              <a:spcAft>
                <a:spcPts val="0"/>
              </a:spcAft>
              <a:buNone/>
            </a:pPr>
            <a:r>
              <a:rPr i="1" lang="en-GB" sz="2440"/>
              <a:t>There are concepts and subjects  that you may not understand. Extend courtesy when teaching unless all signs indicate they know better and are being malicious</a:t>
            </a:r>
            <a:endParaRPr i="1" sz="244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90" name="Google Shape;90;p1"/>
          <p:cNvSpPr/>
          <p:nvPr/>
        </p:nvSpPr>
        <p:spPr>
          <a:xfrm>
            <a:off x="0" y="0"/>
            <a:ext cx="12192000" cy="6857999"/>
          </a:xfrm>
          <a:prstGeom prst="rect">
            <a:avLst/>
          </a:prstGeom>
          <a:solidFill>
            <a:srgbClr val="93C47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91" name="Google Shape;91;p1"/>
          <p:cNvSpPr/>
          <p:nvPr/>
        </p:nvSpPr>
        <p:spPr>
          <a:xfrm>
            <a:off x="1371600" y="1371600"/>
            <a:ext cx="9486900" cy="411480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92" name="Google Shape;92;p1"/>
          <p:cNvSpPr txBox="1"/>
          <p:nvPr>
            <p:ph type="ctrTitle"/>
          </p:nvPr>
        </p:nvSpPr>
        <p:spPr>
          <a:xfrm>
            <a:off x="2057400" y="2229674"/>
            <a:ext cx="8115300" cy="11643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3600"/>
              <a:buFont typeface="Sorts Mill Goudy"/>
              <a:buNone/>
            </a:pPr>
            <a:r>
              <a:rPr lang="en-GB" sz="3200"/>
              <a:t>“</a:t>
            </a:r>
            <a:r>
              <a:rPr lang="en-GB" sz="3200"/>
              <a:t>A MUGU AND A MAGA WALK INTO A CHATROOM”</a:t>
            </a:r>
            <a:endParaRPr sz="3200"/>
          </a:p>
        </p:txBody>
      </p:sp>
      <p:sp>
        <p:nvSpPr>
          <p:cNvPr id="93" name="Google Shape;93;p1"/>
          <p:cNvSpPr txBox="1"/>
          <p:nvPr>
            <p:ph idx="1" type="subTitle"/>
          </p:nvPr>
        </p:nvSpPr>
        <p:spPr>
          <a:xfrm>
            <a:off x="2057400" y="3589106"/>
            <a:ext cx="8115300" cy="10290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dk2"/>
              </a:buClr>
              <a:buSzPts val="1680"/>
              <a:buNone/>
            </a:pPr>
            <a:r>
              <a:rPr lang="en-GB" sz="1900"/>
              <a:t>An exploration of the importance of cybersecurity professionals as supportive knowledge sources for the public</a:t>
            </a:r>
            <a:endParaRPr sz="1900"/>
          </a:p>
          <a:p>
            <a:pPr indent="0" lvl="0" marL="0" rtl="0" algn="ctr">
              <a:lnSpc>
                <a:spcPct val="100000"/>
              </a:lnSpc>
              <a:spcBef>
                <a:spcPts val="0"/>
              </a:spcBef>
              <a:spcAft>
                <a:spcPts val="0"/>
              </a:spcAft>
              <a:buClr>
                <a:schemeClr val="dk2"/>
              </a:buClr>
              <a:buSzPts val="1680"/>
              <a:buNone/>
            </a:pPr>
            <a:r>
              <a:t/>
            </a:r>
            <a:endParaRPr sz="1900"/>
          </a:p>
        </p:txBody>
      </p:sp>
      <p:sp>
        <p:nvSpPr>
          <p:cNvPr id="94" name="Google Shape;94;p1"/>
          <p:cNvSpPr txBox="1"/>
          <p:nvPr>
            <p:ph idx="1" type="subTitle"/>
          </p:nvPr>
        </p:nvSpPr>
        <p:spPr>
          <a:xfrm>
            <a:off x="4758300" y="4477850"/>
            <a:ext cx="2713500" cy="8562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2"/>
              </a:buClr>
              <a:buSzPts val="1680"/>
              <a:buNone/>
            </a:pPr>
            <a:r>
              <a:rPr lang="en-GB" sz="1600"/>
              <a:t>Edewede Oriwoh</a:t>
            </a:r>
            <a:endParaRPr sz="1600"/>
          </a:p>
          <a:p>
            <a:pPr indent="0" lvl="0" marL="0" rtl="0" algn="ctr">
              <a:lnSpc>
                <a:spcPct val="100000"/>
              </a:lnSpc>
              <a:spcBef>
                <a:spcPts val="0"/>
              </a:spcBef>
              <a:spcAft>
                <a:spcPts val="0"/>
              </a:spcAft>
              <a:buClr>
                <a:schemeClr val="dk2"/>
              </a:buClr>
              <a:buSzPts val="1680"/>
              <a:buNone/>
            </a:pPr>
            <a:r>
              <a:rPr lang="en-GB" sz="1600"/>
              <a:t>8th September 2020</a:t>
            </a:r>
            <a:endParaRPr sz="1600"/>
          </a:p>
          <a:p>
            <a:pPr indent="0" lvl="0" marL="0" rtl="0" algn="ctr">
              <a:lnSpc>
                <a:spcPct val="100000"/>
              </a:lnSpc>
              <a:spcBef>
                <a:spcPts val="0"/>
              </a:spcBef>
              <a:spcAft>
                <a:spcPts val="0"/>
              </a:spcAft>
              <a:buClr>
                <a:schemeClr val="dk2"/>
              </a:buClr>
              <a:buSzPts val="1680"/>
              <a:buNone/>
            </a:pPr>
            <a:r>
              <a:rPr lang="en-GB" sz="1600"/>
              <a:t>7pm</a:t>
            </a:r>
            <a:endParaRPr sz="16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4"/>
          <p:cNvSpPr txBox="1"/>
          <p:nvPr>
            <p:ph type="title"/>
          </p:nvPr>
        </p:nvSpPr>
        <p:spPr>
          <a:xfrm>
            <a:off x="0" y="0"/>
            <a:ext cx="121920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a:t> THE ROLE OF CYBERSECURITY EXPERTS</a:t>
            </a:r>
            <a:endParaRPr/>
          </a:p>
        </p:txBody>
      </p:sp>
      <p:sp>
        <p:nvSpPr>
          <p:cNvPr id="198" name="Google Shape;198;p14"/>
          <p:cNvSpPr txBox="1"/>
          <p:nvPr>
            <p:ph idx="1" type="body"/>
          </p:nvPr>
        </p:nvSpPr>
        <p:spPr>
          <a:xfrm>
            <a:off x="887075" y="2254100"/>
            <a:ext cx="5300100" cy="39180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None/>
            </a:pPr>
            <a:r>
              <a:rPr lang="en-GB" sz="3000"/>
              <a:t>A. </a:t>
            </a:r>
            <a:r>
              <a:rPr lang="en-GB" sz="3000"/>
              <a:t>Educate</a:t>
            </a:r>
            <a:endParaRPr sz="3000"/>
          </a:p>
          <a:p>
            <a:pPr indent="-254000" lvl="0" marL="228600" rtl="0" algn="l">
              <a:lnSpc>
                <a:spcPct val="115000"/>
              </a:lnSpc>
              <a:spcBef>
                <a:spcPts val="0"/>
              </a:spcBef>
              <a:spcAft>
                <a:spcPts val="0"/>
              </a:spcAft>
              <a:buClr>
                <a:schemeClr val="dk2"/>
              </a:buClr>
              <a:buSzPts val="2080"/>
              <a:buChar char="•"/>
            </a:pPr>
            <a:r>
              <a:rPr lang="en-GB" sz="2800"/>
              <a:t>Workshops</a:t>
            </a:r>
            <a:r>
              <a:rPr lang="en-GB" sz="2800"/>
              <a:t>, Seminars, etc.</a:t>
            </a:r>
            <a:endParaRPr sz="2800"/>
          </a:p>
          <a:p>
            <a:pPr indent="-254000" lvl="0" marL="228600" rtl="0" algn="l">
              <a:lnSpc>
                <a:spcPct val="115000"/>
              </a:lnSpc>
              <a:spcBef>
                <a:spcPts val="1000"/>
              </a:spcBef>
              <a:spcAft>
                <a:spcPts val="0"/>
              </a:spcAft>
              <a:buClr>
                <a:schemeClr val="dk2"/>
              </a:buClr>
              <a:buSzPts val="2080"/>
              <a:buChar char="•"/>
            </a:pPr>
            <a:r>
              <a:rPr lang="en-GB" sz="2800"/>
              <a:t>Informal discussions</a:t>
            </a:r>
            <a:endParaRPr sz="2800"/>
          </a:p>
          <a:p>
            <a:pPr indent="-227330" lvl="0" marL="228600" rtl="0" algn="l">
              <a:lnSpc>
                <a:spcPct val="115000"/>
              </a:lnSpc>
              <a:spcBef>
                <a:spcPts val="1000"/>
              </a:spcBef>
              <a:spcAft>
                <a:spcPts val="0"/>
              </a:spcAft>
              <a:buSzPts val="1660"/>
              <a:buChar char="•"/>
            </a:pPr>
            <a:r>
              <a:rPr lang="en-GB" sz="2800"/>
              <a:t>Develop apps</a:t>
            </a:r>
            <a:endParaRPr sz="2800"/>
          </a:p>
          <a:p>
            <a:pPr indent="-227330" lvl="0" marL="228600" rtl="0" algn="l">
              <a:lnSpc>
                <a:spcPct val="115000"/>
              </a:lnSpc>
              <a:spcBef>
                <a:spcPts val="1000"/>
              </a:spcBef>
              <a:spcAft>
                <a:spcPts val="0"/>
              </a:spcAft>
              <a:buSzPts val="1660"/>
              <a:buChar char="•"/>
            </a:pPr>
            <a:r>
              <a:rPr lang="en-GB" sz="2800"/>
              <a:t>Books</a:t>
            </a:r>
            <a:endParaRPr sz="2800"/>
          </a:p>
        </p:txBody>
      </p:sp>
      <p:sp>
        <p:nvSpPr>
          <p:cNvPr id="199" name="Google Shape;199;p14"/>
          <p:cNvSpPr txBox="1"/>
          <p:nvPr>
            <p:ph idx="1" type="body"/>
          </p:nvPr>
        </p:nvSpPr>
        <p:spPr>
          <a:xfrm>
            <a:off x="5926200" y="2025500"/>
            <a:ext cx="6000600" cy="2875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000"/>
              </a:spcBef>
              <a:spcAft>
                <a:spcPts val="0"/>
              </a:spcAft>
              <a:buNone/>
            </a:pPr>
            <a:r>
              <a:rPr lang="en-GB" sz="3000"/>
              <a:t>B. </a:t>
            </a:r>
            <a:r>
              <a:rPr lang="en-GB" sz="3000"/>
              <a:t>Design secure products</a:t>
            </a:r>
            <a:endParaRPr sz="3000"/>
          </a:p>
          <a:p>
            <a:pPr indent="0" lvl="0" marL="0" rtl="0" algn="l">
              <a:lnSpc>
                <a:spcPct val="115000"/>
              </a:lnSpc>
              <a:spcBef>
                <a:spcPts val="1000"/>
              </a:spcBef>
              <a:spcAft>
                <a:spcPts val="0"/>
              </a:spcAft>
              <a:buNone/>
            </a:pPr>
            <a:r>
              <a:rPr lang="en-GB" sz="3000"/>
              <a:t>C. Apply useful security controls</a:t>
            </a:r>
            <a:endParaRPr sz="3000"/>
          </a:p>
          <a:p>
            <a:pPr indent="0" lvl="0" marL="0" rtl="0" algn="l">
              <a:lnSpc>
                <a:spcPct val="115000"/>
              </a:lnSpc>
              <a:spcBef>
                <a:spcPts val="1000"/>
              </a:spcBef>
              <a:spcAft>
                <a:spcPts val="0"/>
              </a:spcAft>
              <a:buNone/>
            </a:pPr>
            <a:r>
              <a:rPr lang="en-GB" sz="3000"/>
              <a:t>D. Leverage Machine Learning </a:t>
            </a:r>
            <a:endParaRPr sz="3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9"/>
          <p:cNvSpPr txBox="1"/>
          <p:nvPr>
            <p:ph type="title"/>
          </p:nvPr>
        </p:nvSpPr>
        <p:spPr>
          <a:xfrm>
            <a:off x="0" y="0"/>
            <a:ext cx="94869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a:t>SUPPORTING THE PUBLIC</a:t>
            </a:r>
            <a:endParaRPr/>
          </a:p>
        </p:txBody>
      </p:sp>
      <p:sp>
        <p:nvSpPr>
          <p:cNvPr id="205" name="Google Shape;205;p9"/>
          <p:cNvSpPr txBox="1"/>
          <p:nvPr>
            <p:ph idx="1" type="body"/>
          </p:nvPr>
        </p:nvSpPr>
        <p:spPr>
          <a:xfrm>
            <a:off x="582275" y="2440400"/>
            <a:ext cx="6157200" cy="3392700"/>
          </a:xfrm>
          <a:prstGeom prst="rect">
            <a:avLst/>
          </a:prstGeom>
          <a:noFill/>
          <a:ln>
            <a:noFill/>
          </a:ln>
        </p:spPr>
        <p:txBody>
          <a:bodyPr anchorCtr="0" anchor="t" bIns="45700" lIns="91425" spcFirstLastPara="1" rIns="91425" wrap="square" tIns="45700">
            <a:normAutofit/>
          </a:bodyPr>
          <a:lstStyle/>
          <a:p>
            <a:pPr indent="-309626" lvl="0" marL="228600" rtl="0" algn="just">
              <a:lnSpc>
                <a:spcPct val="80000"/>
              </a:lnSpc>
              <a:spcBef>
                <a:spcPts val="0"/>
              </a:spcBef>
              <a:spcAft>
                <a:spcPts val="0"/>
              </a:spcAft>
              <a:buClr>
                <a:schemeClr val="dk2"/>
              </a:buClr>
              <a:buSzPts val="2200"/>
              <a:buChar char="•"/>
            </a:pPr>
            <a:r>
              <a:rPr lang="en-GB" sz="2200"/>
              <a:t>General </a:t>
            </a:r>
            <a:r>
              <a:rPr b="1" lang="en-GB" sz="2200"/>
              <a:t>IT</a:t>
            </a:r>
            <a:r>
              <a:rPr lang="en-GB" sz="2200"/>
              <a:t> Education</a:t>
            </a:r>
            <a:endParaRPr sz="2200"/>
          </a:p>
          <a:p>
            <a:pPr indent="-288290" lvl="0" marL="228600" rtl="0" algn="just">
              <a:lnSpc>
                <a:spcPct val="80000"/>
              </a:lnSpc>
              <a:spcBef>
                <a:spcPts val="1000"/>
              </a:spcBef>
              <a:spcAft>
                <a:spcPts val="0"/>
              </a:spcAft>
              <a:buSzPts val="2200"/>
              <a:buChar char="•"/>
            </a:pPr>
            <a:r>
              <a:rPr b="1" lang="en-GB" sz="2200"/>
              <a:t>Cyber security</a:t>
            </a:r>
            <a:r>
              <a:rPr lang="en-GB" sz="2200"/>
              <a:t> Education and Hygiene</a:t>
            </a:r>
            <a:endParaRPr sz="2200"/>
          </a:p>
          <a:p>
            <a:pPr indent="-309626" lvl="0" marL="228600" rtl="0" algn="just">
              <a:lnSpc>
                <a:spcPct val="80000"/>
              </a:lnSpc>
              <a:spcBef>
                <a:spcPts val="1000"/>
              </a:spcBef>
              <a:spcAft>
                <a:spcPts val="0"/>
              </a:spcAft>
              <a:buClr>
                <a:schemeClr val="dk2"/>
              </a:buClr>
              <a:buSzPts val="2200"/>
              <a:buChar char="•"/>
            </a:pPr>
            <a:r>
              <a:rPr lang="en-GB" sz="2200"/>
              <a:t>“Show and Tell” how attackers benefit from cyber criminal activities e.g. modern day slavery</a:t>
            </a:r>
            <a:endParaRPr sz="2200"/>
          </a:p>
          <a:p>
            <a:pPr indent="-309626" lvl="0" marL="228600" rtl="0" algn="just">
              <a:lnSpc>
                <a:spcPct val="80000"/>
              </a:lnSpc>
              <a:spcBef>
                <a:spcPts val="1000"/>
              </a:spcBef>
              <a:spcAft>
                <a:spcPts val="0"/>
              </a:spcAft>
              <a:buSzPts val="2200"/>
              <a:buChar char="•"/>
            </a:pPr>
            <a:r>
              <a:rPr lang="en-GB" sz="2200"/>
              <a:t>Encourage</a:t>
            </a:r>
            <a:r>
              <a:rPr lang="en-GB" sz="2200"/>
              <a:t> a healthy respect for data and information boundaries</a:t>
            </a:r>
            <a:endParaRPr sz="2200"/>
          </a:p>
          <a:p>
            <a:pPr indent="-288290" lvl="0" marL="228600" rtl="0" algn="just">
              <a:lnSpc>
                <a:spcPct val="80000"/>
              </a:lnSpc>
              <a:spcBef>
                <a:spcPts val="1000"/>
              </a:spcBef>
              <a:spcAft>
                <a:spcPts val="0"/>
              </a:spcAft>
              <a:buSzPts val="2200"/>
              <a:buChar char="•"/>
            </a:pPr>
            <a:r>
              <a:rPr lang="en-GB" sz="2200"/>
              <a:t>Teach people to be skeptical, to 'question'</a:t>
            </a:r>
            <a:endParaRPr sz="2200"/>
          </a:p>
          <a:p>
            <a:pPr indent="-288290" lvl="0" marL="228600" rtl="0" algn="just">
              <a:lnSpc>
                <a:spcPct val="80000"/>
              </a:lnSpc>
              <a:spcBef>
                <a:spcPts val="1000"/>
              </a:spcBef>
              <a:spcAft>
                <a:spcPts val="0"/>
              </a:spcAft>
              <a:buSzPts val="2200"/>
              <a:buChar char="•"/>
            </a:pPr>
            <a:r>
              <a:rPr lang="en-GB" sz="2200"/>
              <a:t>Foster a healthy attitude of skepticism online</a:t>
            </a:r>
            <a:endParaRPr sz="1520"/>
          </a:p>
        </p:txBody>
      </p:sp>
      <p:sp>
        <p:nvSpPr>
          <p:cNvPr id="206" name="Google Shape;206;p9"/>
          <p:cNvSpPr txBox="1"/>
          <p:nvPr>
            <p:ph idx="1" type="body"/>
          </p:nvPr>
        </p:nvSpPr>
        <p:spPr>
          <a:xfrm>
            <a:off x="6739475" y="2253950"/>
            <a:ext cx="5133000" cy="3918000"/>
          </a:xfrm>
          <a:prstGeom prst="rect">
            <a:avLst/>
          </a:prstGeom>
          <a:noFill/>
          <a:ln>
            <a:noFill/>
          </a:ln>
        </p:spPr>
        <p:txBody>
          <a:bodyPr anchorCtr="0" anchor="t" bIns="45700" lIns="91425" spcFirstLastPara="1" rIns="91425" wrap="square" tIns="45700">
            <a:noAutofit/>
          </a:bodyPr>
          <a:lstStyle/>
          <a:p>
            <a:pPr indent="-281940" lvl="0" marL="228600" rtl="0" algn="just">
              <a:lnSpc>
                <a:spcPct val="80000"/>
              </a:lnSpc>
              <a:spcBef>
                <a:spcPts val="1000"/>
              </a:spcBef>
              <a:spcAft>
                <a:spcPts val="0"/>
              </a:spcAft>
              <a:buSzPts val="2100"/>
              <a:buChar char="•"/>
            </a:pPr>
            <a:r>
              <a:rPr lang="en-GB" sz="2120"/>
              <a:t>Information </a:t>
            </a:r>
            <a:endParaRPr sz="2120"/>
          </a:p>
          <a:p>
            <a:pPr indent="-281940" lvl="1" marL="685800" rtl="0" algn="just">
              <a:lnSpc>
                <a:spcPct val="80000"/>
              </a:lnSpc>
              <a:spcBef>
                <a:spcPts val="500"/>
              </a:spcBef>
              <a:spcAft>
                <a:spcPts val="0"/>
              </a:spcAft>
              <a:buSzPts val="2100"/>
              <a:buChar char="•"/>
            </a:pPr>
            <a:r>
              <a:rPr lang="en-GB" sz="2120"/>
              <a:t>different types of scams </a:t>
            </a:r>
            <a:endParaRPr sz="2120"/>
          </a:p>
          <a:p>
            <a:pPr indent="-281940" lvl="1" marL="685800" rtl="0" algn="just">
              <a:lnSpc>
                <a:spcPct val="80000"/>
              </a:lnSpc>
              <a:spcBef>
                <a:spcPts val="500"/>
              </a:spcBef>
              <a:spcAft>
                <a:spcPts val="0"/>
              </a:spcAft>
              <a:buSzPts val="2100"/>
              <a:buChar char="•"/>
            </a:pPr>
            <a:r>
              <a:rPr b="1" lang="en-GB" sz="2120"/>
              <a:t>how </a:t>
            </a:r>
            <a:r>
              <a:rPr lang="en-GB" sz="2120"/>
              <a:t>they are carried out </a:t>
            </a:r>
            <a:endParaRPr sz="2120"/>
          </a:p>
          <a:p>
            <a:pPr indent="-281940" lvl="1" marL="685800" rtl="0" algn="just">
              <a:lnSpc>
                <a:spcPct val="80000"/>
              </a:lnSpc>
              <a:spcBef>
                <a:spcPts val="500"/>
              </a:spcBef>
              <a:spcAft>
                <a:spcPts val="0"/>
              </a:spcAft>
              <a:buSzPts val="2100"/>
              <a:buChar char="•"/>
            </a:pPr>
            <a:r>
              <a:rPr lang="en-GB" sz="2120"/>
              <a:t>their role in the success of the scam</a:t>
            </a:r>
            <a:endParaRPr sz="2120"/>
          </a:p>
          <a:p>
            <a:pPr indent="-238759" lvl="0" marL="228600" rtl="0" algn="l">
              <a:lnSpc>
                <a:spcPct val="115000"/>
              </a:lnSpc>
              <a:spcBef>
                <a:spcPts val="1000"/>
              </a:spcBef>
              <a:spcAft>
                <a:spcPts val="0"/>
              </a:spcAft>
              <a:buSzPts val="1420"/>
              <a:buChar char="•"/>
            </a:pPr>
            <a:r>
              <a:rPr lang="en-GB" sz="2100"/>
              <a:t>Keep it simple e.g. top 5 ‘Do’s and Don’ts’</a:t>
            </a:r>
            <a:endParaRPr sz="1920"/>
          </a:p>
          <a:p>
            <a:pPr indent="-266700" lvl="0" marL="228600" rtl="0" algn="just">
              <a:lnSpc>
                <a:spcPct val="80000"/>
              </a:lnSpc>
              <a:spcBef>
                <a:spcPts val="1000"/>
              </a:spcBef>
              <a:spcAft>
                <a:spcPts val="0"/>
              </a:spcAft>
              <a:buClr>
                <a:schemeClr val="dk2"/>
              </a:buClr>
              <a:buSzPts val="1524"/>
              <a:buChar char="•"/>
            </a:pPr>
            <a:r>
              <a:rPr lang="en-GB" sz="1920"/>
              <a:t>Remove the FUD fog – Fear, Uncertainty, Doubt</a:t>
            </a:r>
            <a:endParaRPr sz="1920"/>
          </a:p>
          <a:p>
            <a:pPr indent="-266700" lvl="0" marL="228600" rtl="0" algn="just">
              <a:lnSpc>
                <a:spcPct val="80000"/>
              </a:lnSpc>
              <a:spcBef>
                <a:spcPts val="1000"/>
              </a:spcBef>
              <a:spcAft>
                <a:spcPts val="0"/>
              </a:spcAft>
              <a:buClr>
                <a:schemeClr val="dk2"/>
              </a:buClr>
              <a:buSzPts val="1524"/>
              <a:buChar char="•"/>
            </a:pPr>
            <a:r>
              <a:rPr lang="en-GB" sz="1920"/>
              <a:t>Remove the fear of technology: demystify</a:t>
            </a:r>
            <a:endParaRPr sz="192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9565bbfc25_0_0"/>
          <p:cNvSpPr txBox="1"/>
          <p:nvPr>
            <p:ph type="title"/>
          </p:nvPr>
        </p:nvSpPr>
        <p:spPr>
          <a:xfrm>
            <a:off x="0" y="0"/>
            <a:ext cx="9486900" cy="13716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2"/>
              </a:buClr>
              <a:buSzPts val="3200"/>
              <a:buFont typeface="Sorts Mill Goudy"/>
              <a:buNone/>
            </a:pPr>
            <a:r>
              <a:rPr lang="en-GB"/>
              <a:t> </a:t>
            </a:r>
            <a:r>
              <a:rPr lang="en-GB"/>
              <a:t>SUPPORTING THE PUBLIC</a:t>
            </a:r>
            <a:endParaRPr/>
          </a:p>
        </p:txBody>
      </p:sp>
      <p:sp>
        <p:nvSpPr>
          <p:cNvPr id="212" name="Google Shape;212;g9565bbfc25_0_0"/>
          <p:cNvSpPr txBox="1"/>
          <p:nvPr>
            <p:ph idx="1" type="body"/>
          </p:nvPr>
        </p:nvSpPr>
        <p:spPr>
          <a:xfrm>
            <a:off x="7365300" y="0"/>
            <a:ext cx="4517400" cy="6858000"/>
          </a:xfrm>
          <a:prstGeom prst="rect">
            <a:avLst/>
          </a:prstGeom>
          <a:solidFill>
            <a:srgbClr val="93C47D"/>
          </a:solidFill>
          <a:ln>
            <a:noFill/>
          </a:ln>
        </p:spPr>
        <p:txBody>
          <a:bodyPr anchorCtr="0" anchor="t" bIns="45700" lIns="91425" spcFirstLastPara="1" rIns="91425" wrap="square" tIns="45700">
            <a:noAutofit/>
          </a:bodyPr>
          <a:lstStyle/>
          <a:p>
            <a:pPr indent="0" lvl="0" marL="0" rtl="0" algn="ctr">
              <a:lnSpc>
                <a:spcPct val="80000"/>
              </a:lnSpc>
              <a:spcBef>
                <a:spcPts val="1000"/>
              </a:spcBef>
              <a:spcAft>
                <a:spcPts val="0"/>
              </a:spcAft>
              <a:buClr>
                <a:schemeClr val="dk1"/>
              </a:buClr>
              <a:buSzPts val="1100"/>
              <a:buFont typeface="Arial"/>
              <a:buNone/>
            </a:pPr>
            <a:r>
              <a:rPr b="1" lang="en-GB" sz="1600">
                <a:solidFill>
                  <a:srgbClr val="222222"/>
                </a:solidFill>
              </a:rPr>
              <a:t>Example rhyme</a:t>
            </a:r>
            <a:r>
              <a:rPr lang="en-GB" sz="1600">
                <a:solidFill>
                  <a:srgbClr val="222222"/>
                </a:solidFill>
              </a:rPr>
              <a:t> </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1. When you buy a gadget</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And you turn it on</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First thing: check your settings -  </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Security ON?</a:t>
            </a:r>
            <a:endParaRPr sz="1600">
              <a:solidFill>
                <a:srgbClr val="222222"/>
              </a:solidFill>
            </a:endParaRPr>
          </a:p>
          <a:p>
            <a:pPr indent="0" lvl="0" marL="0" rtl="0" algn="ctr">
              <a:lnSpc>
                <a:spcPct val="80000"/>
              </a:lnSpc>
              <a:spcBef>
                <a:spcPts val="1000"/>
              </a:spcBef>
              <a:spcAft>
                <a:spcPts val="0"/>
              </a:spcAft>
              <a:buClr>
                <a:schemeClr val="dk1"/>
              </a:buClr>
              <a:buSzPts val="1100"/>
              <a:buFont typeface="Arial"/>
              <a:buNone/>
            </a:pPr>
            <a:r>
              <a:t/>
            </a:r>
            <a:endParaRPr sz="1000">
              <a:solidFill>
                <a:srgbClr val="222222"/>
              </a:solidFill>
            </a:endParaRPr>
          </a:p>
          <a:p>
            <a:pPr indent="0" lvl="0" marL="0" rtl="0" algn="ctr">
              <a:lnSpc>
                <a:spcPct val="80000"/>
              </a:lnSpc>
              <a:spcBef>
                <a:spcPts val="1000"/>
              </a:spcBef>
              <a:spcAft>
                <a:spcPts val="0"/>
              </a:spcAft>
              <a:buNone/>
            </a:pPr>
            <a:r>
              <a:rPr lang="en-GB" sz="1600">
                <a:solidFill>
                  <a:srgbClr val="222222"/>
                </a:solidFill>
              </a:rPr>
              <a:t>2. Next you check for creepers </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Hiding in your files</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If you find intruders, </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Quash them with a smile</a:t>
            </a:r>
            <a:endParaRPr sz="1600">
              <a:solidFill>
                <a:srgbClr val="222222"/>
              </a:solidFill>
            </a:endParaRPr>
          </a:p>
          <a:p>
            <a:pPr indent="0" lvl="0" marL="0" rtl="0" algn="ctr">
              <a:lnSpc>
                <a:spcPct val="80000"/>
              </a:lnSpc>
              <a:spcBef>
                <a:spcPts val="1000"/>
              </a:spcBef>
              <a:spcAft>
                <a:spcPts val="0"/>
              </a:spcAft>
              <a:buClr>
                <a:schemeClr val="dk1"/>
              </a:buClr>
              <a:buSzPts val="1100"/>
              <a:buFont typeface="Arial"/>
              <a:buNone/>
            </a:pPr>
            <a:r>
              <a:t/>
            </a:r>
            <a:endParaRPr sz="1000">
              <a:solidFill>
                <a:srgbClr val="222222"/>
              </a:solidFill>
            </a:endParaRPr>
          </a:p>
          <a:p>
            <a:pPr indent="0" lvl="0" marL="0" rtl="0" algn="ctr">
              <a:lnSpc>
                <a:spcPct val="80000"/>
              </a:lnSpc>
              <a:spcBef>
                <a:spcPts val="1000"/>
              </a:spcBef>
              <a:spcAft>
                <a:spcPts val="0"/>
              </a:spcAft>
              <a:buNone/>
            </a:pPr>
            <a:r>
              <a:rPr lang="en-GB" sz="1600">
                <a:solidFill>
                  <a:srgbClr val="222222"/>
                </a:solidFill>
              </a:rPr>
              <a:t>3. Get your antimalware </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And your firewall too </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Trust no unknown persons</a:t>
            </a:r>
            <a:endParaRPr sz="1600">
              <a:solidFill>
                <a:srgbClr val="222222"/>
              </a:solidFill>
            </a:endParaRPr>
          </a:p>
          <a:p>
            <a:pPr indent="0" lvl="0" marL="0" rtl="0" algn="ctr">
              <a:lnSpc>
                <a:spcPct val="80000"/>
              </a:lnSpc>
              <a:spcBef>
                <a:spcPts val="1000"/>
              </a:spcBef>
              <a:spcAft>
                <a:spcPts val="0"/>
              </a:spcAft>
              <a:buClr>
                <a:schemeClr val="dk1"/>
              </a:buClr>
              <a:buSzPts val="1100"/>
              <a:buFont typeface="Arial"/>
              <a:buNone/>
            </a:pPr>
            <a:r>
              <a:rPr lang="en-GB" sz="1600">
                <a:solidFill>
                  <a:srgbClr val="222222"/>
                </a:solidFill>
              </a:rPr>
              <a:t>And some known to you</a:t>
            </a:r>
            <a:endParaRPr sz="1600">
              <a:solidFill>
                <a:srgbClr val="222222"/>
              </a:solidFill>
            </a:endParaRPr>
          </a:p>
          <a:p>
            <a:pPr indent="0" lvl="0" marL="0" rtl="0" algn="ctr">
              <a:lnSpc>
                <a:spcPct val="80000"/>
              </a:lnSpc>
              <a:spcBef>
                <a:spcPts val="1000"/>
              </a:spcBef>
              <a:spcAft>
                <a:spcPts val="0"/>
              </a:spcAft>
              <a:buNone/>
            </a:pPr>
            <a:r>
              <a:t/>
            </a:r>
            <a:endParaRPr sz="1000">
              <a:solidFill>
                <a:srgbClr val="222222"/>
              </a:solidFill>
            </a:endParaRPr>
          </a:p>
          <a:p>
            <a:pPr indent="0" lvl="0" marL="0" rtl="0" algn="ctr">
              <a:lnSpc>
                <a:spcPct val="80000"/>
              </a:lnSpc>
              <a:spcBef>
                <a:spcPts val="1000"/>
              </a:spcBef>
              <a:spcAft>
                <a:spcPts val="0"/>
              </a:spcAft>
              <a:buNone/>
            </a:pPr>
            <a:r>
              <a:rPr lang="en-GB" sz="1600">
                <a:solidFill>
                  <a:srgbClr val="222222"/>
                </a:solidFill>
              </a:rPr>
              <a:t>4. When you get a gadget </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Don't forget these words:</a:t>
            </a:r>
            <a:endParaRPr sz="1600">
              <a:solidFill>
                <a:srgbClr val="222222"/>
              </a:solidFill>
            </a:endParaRPr>
          </a:p>
          <a:p>
            <a:pPr indent="0" lvl="0" marL="0" rtl="0" algn="ctr">
              <a:lnSpc>
                <a:spcPct val="80000"/>
              </a:lnSpc>
              <a:spcBef>
                <a:spcPts val="1000"/>
              </a:spcBef>
              <a:spcAft>
                <a:spcPts val="0"/>
              </a:spcAft>
              <a:buNone/>
            </a:pPr>
            <a:r>
              <a:rPr lang="en-GB" sz="1600">
                <a:solidFill>
                  <a:srgbClr val="222222"/>
                </a:solidFill>
              </a:rPr>
              <a:t>Sometimes there's a creeper</a:t>
            </a:r>
            <a:endParaRPr sz="1600">
              <a:solidFill>
                <a:srgbClr val="222222"/>
              </a:solidFill>
            </a:endParaRPr>
          </a:p>
          <a:p>
            <a:pPr indent="0" lvl="0" marL="0" rtl="0" algn="ctr">
              <a:lnSpc>
                <a:spcPct val="80000"/>
              </a:lnSpc>
              <a:spcBef>
                <a:spcPts val="1000"/>
              </a:spcBef>
              <a:spcAft>
                <a:spcPts val="0"/>
              </a:spcAft>
              <a:buClr>
                <a:schemeClr val="dk1"/>
              </a:buClr>
              <a:buSzPts val="1100"/>
              <a:buFont typeface="Arial"/>
              <a:buNone/>
            </a:pPr>
            <a:r>
              <a:rPr lang="en-GB" sz="1600">
                <a:solidFill>
                  <a:srgbClr val="222222"/>
                </a:solidFill>
              </a:rPr>
              <a:t>'neath your phone's floorboards</a:t>
            </a:r>
            <a:endParaRPr sz="1820"/>
          </a:p>
          <a:p>
            <a:pPr indent="0" lvl="0" marL="0" rtl="0" algn="ctr">
              <a:lnSpc>
                <a:spcPct val="80000"/>
              </a:lnSpc>
              <a:spcBef>
                <a:spcPts val="1000"/>
              </a:spcBef>
              <a:spcAft>
                <a:spcPts val="0"/>
              </a:spcAft>
              <a:buNone/>
            </a:pPr>
            <a:r>
              <a:t/>
            </a:r>
            <a:endParaRPr sz="1820"/>
          </a:p>
        </p:txBody>
      </p:sp>
      <p:sp>
        <p:nvSpPr>
          <p:cNvPr id="213" name="Google Shape;213;g9565bbfc25_0_0"/>
          <p:cNvSpPr txBox="1"/>
          <p:nvPr>
            <p:ph idx="1" type="body"/>
          </p:nvPr>
        </p:nvSpPr>
        <p:spPr>
          <a:xfrm>
            <a:off x="477075" y="1815525"/>
            <a:ext cx="6583500" cy="4856100"/>
          </a:xfrm>
          <a:prstGeom prst="rect">
            <a:avLst/>
          </a:prstGeom>
          <a:noFill/>
          <a:ln>
            <a:noFill/>
          </a:ln>
        </p:spPr>
        <p:txBody>
          <a:bodyPr anchorCtr="0" anchor="t" bIns="45700" lIns="91425" spcFirstLastPara="1" rIns="91425" wrap="square" tIns="45700">
            <a:noAutofit/>
          </a:bodyPr>
          <a:lstStyle/>
          <a:p>
            <a:pPr indent="-298450" lvl="0" marL="228600" rtl="0" algn="just">
              <a:lnSpc>
                <a:spcPct val="115000"/>
              </a:lnSpc>
              <a:spcBef>
                <a:spcPts val="1000"/>
              </a:spcBef>
              <a:spcAft>
                <a:spcPts val="0"/>
              </a:spcAft>
              <a:buSzPts val="2024"/>
              <a:buFont typeface="Sorts Mill Goudy"/>
              <a:buChar char="•"/>
            </a:pPr>
            <a:r>
              <a:rPr lang="en-GB" sz="2200">
                <a:solidFill>
                  <a:srgbClr val="222222"/>
                </a:solidFill>
                <a:highlight>
                  <a:srgbClr val="FFFFFF"/>
                </a:highlight>
              </a:rPr>
              <a:t>Use of </a:t>
            </a:r>
            <a:r>
              <a:rPr b="1" lang="en-GB" sz="2200">
                <a:solidFill>
                  <a:srgbClr val="222222"/>
                </a:solidFill>
                <a:highlight>
                  <a:srgbClr val="FFFFFF"/>
                </a:highlight>
              </a:rPr>
              <a:t>analogies</a:t>
            </a:r>
            <a:r>
              <a:rPr lang="en-GB" sz="2200">
                <a:solidFill>
                  <a:srgbClr val="222222"/>
                </a:solidFill>
                <a:highlight>
                  <a:srgbClr val="FFFFFF"/>
                </a:highlight>
              </a:rPr>
              <a:t>, </a:t>
            </a:r>
            <a:r>
              <a:rPr b="1" lang="en-GB" sz="2200">
                <a:solidFill>
                  <a:srgbClr val="222222"/>
                </a:solidFill>
                <a:highlight>
                  <a:srgbClr val="FFFFFF"/>
                </a:highlight>
              </a:rPr>
              <a:t>jokes</a:t>
            </a:r>
            <a:r>
              <a:rPr lang="en-GB" sz="2200">
                <a:solidFill>
                  <a:srgbClr val="222222"/>
                </a:solidFill>
                <a:highlight>
                  <a:srgbClr val="FFFFFF"/>
                </a:highlight>
              </a:rPr>
              <a:t>, </a:t>
            </a:r>
            <a:r>
              <a:rPr b="1" lang="en-GB" sz="2200">
                <a:solidFill>
                  <a:srgbClr val="222222"/>
                </a:solidFill>
                <a:highlight>
                  <a:schemeClr val="lt1"/>
                </a:highlight>
              </a:rPr>
              <a:t>mnemonics</a:t>
            </a:r>
            <a:r>
              <a:rPr lang="en-GB" sz="2200">
                <a:solidFill>
                  <a:srgbClr val="222222"/>
                </a:solidFill>
                <a:highlight>
                  <a:schemeClr val="lt1"/>
                </a:highlight>
              </a:rPr>
              <a:t>, </a:t>
            </a:r>
            <a:r>
              <a:rPr b="1" lang="en-GB" sz="2200">
                <a:solidFill>
                  <a:srgbClr val="222222"/>
                </a:solidFill>
                <a:highlight>
                  <a:schemeClr val="lt1"/>
                </a:highlight>
              </a:rPr>
              <a:t>songs</a:t>
            </a:r>
            <a:r>
              <a:rPr lang="en-GB" sz="2200">
                <a:solidFill>
                  <a:srgbClr val="222222"/>
                </a:solidFill>
                <a:highlight>
                  <a:schemeClr val="lt1"/>
                </a:highlight>
              </a:rPr>
              <a:t>; </a:t>
            </a:r>
            <a:r>
              <a:rPr b="1" lang="en-GB" sz="2200">
                <a:solidFill>
                  <a:srgbClr val="222222"/>
                </a:solidFill>
                <a:highlight>
                  <a:schemeClr val="lt1"/>
                </a:highlight>
              </a:rPr>
              <a:t>infographics</a:t>
            </a:r>
            <a:r>
              <a:rPr lang="en-GB" sz="2200">
                <a:solidFill>
                  <a:srgbClr val="222222"/>
                </a:solidFill>
                <a:highlight>
                  <a:schemeClr val="lt1"/>
                </a:highlight>
              </a:rPr>
              <a:t>; games; </a:t>
            </a:r>
            <a:r>
              <a:rPr b="1" lang="en-GB" sz="2200">
                <a:solidFill>
                  <a:srgbClr val="222222"/>
                </a:solidFill>
                <a:highlight>
                  <a:schemeClr val="lt1"/>
                </a:highlight>
              </a:rPr>
              <a:t>rhymes</a:t>
            </a:r>
            <a:r>
              <a:rPr lang="en-GB" sz="2200">
                <a:solidFill>
                  <a:srgbClr val="222222"/>
                </a:solidFill>
                <a:highlight>
                  <a:schemeClr val="lt1"/>
                </a:highlight>
              </a:rPr>
              <a:t> or </a:t>
            </a:r>
            <a:r>
              <a:rPr lang="en-GB" sz="2200">
                <a:solidFill>
                  <a:srgbClr val="222222"/>
                </a:solidFill>
                <a:highlight>
                  <a:srgbClr val="FFFFFF"/>
                </a:highlight>
              </a:rPr>
              <a:t>proverbs as warnings</a:t>
            </a:r>
            <a:endParaRPr sz="2200">
              <a:solidFill>
                <a:srgbClr val="222222"/>
              </a:solidFill>
              <a:highlight>
                <a:srgbClr val="FFFFFF"/>
              </a:highlight>
            </a:endParaRPr>
          </a:p>
          <a:p>
            <a:pPr indent="-298450" lvl="0" marL="228600" rtl="0" algn="just">
              <a:lnSpc>
                <a:spcPct val="115000"/>
              </a:lnSpc>
              <a:spcBef>
                <a:spcPts val="1000"/>
              </a:spcBef>
              <a:spcAft>
                <a:spcPts val="0"/>
              </a:spcAft>
              <a:buSzPts val="2024"/>
              <a:buFont typeface="Sorts Mill Goudy"/>
              <a:buChar char="•"/>
            </a:pPr>
            <a:r>
              <a:rPr lang="en-GB" sz="2200">
                <a:solidFill>
                  <a:srgbClr val="222222"/>
                </a:solidFill>
                <a:highlight>
                  <a:srgbClr val="FFFFFF"/>
                </a:highlight>
              </a:rPr>
              <a:t>Take them into the mind of the attacker</a:t>
            </a:r>
            <a:endParaRPr sz="2200">
              <a:solidFill>
                <a:srgbClr val="222222"/>
              </a:solidFill>
              <a:highlight>
                <a:srgbClr val="FFFFFF"/>
              </a:highlight>
            </a:endParaRPr>
          </a:p>
          <a:p>
            <a:pPr indent="-298450" lvl="0" marL="228600" rtl="0" algn="just">
              <a:lnSpc>
                <a:spcPct val="115000"/>
              </a:lnSpc>
              <a:spcBef>
                <a:spcPts val="1000"/>
              </a:spcBef>
              <a:spcAft>
                <a:spcPts val="0"/>
              </a:spcAft>
              <a:buSzPts val="2024"/>
              <a:buFont typeface="Sorts Mill Goudy"/>
              <a:buChar char="•"/>
            </a:pPr>
            <a:r>
              <a:rPr lang="en-GB" sz="2200">
                <a:solidFill>
                  <a:srgbClr val="222222"/>
                </a:solidFill>
                <a:highlight>
                  <a:srgbClr val="FFFFFF"/>
                </a:highlight>
              </a:rPr>
              <a:t>Highlight the importance of personal responsibility</a:t>
            </a:r>
            <a:endParaRPr sz="2200">
              <a:solidFill>
                <a:srgbClr val="222222"/>
              </a:solidFill>
              <a:highlight>
                <a:srgbClr val="FFFFFF"/>
              </a:highlight>
            </a:endParaRPr>
          </a:p>
          <a:p>
            <a:pPr indent="-298450" lvl="0" marL="228600" rtl="0" algn="just">
              <a:lnSpc>
                <a:spcPct val="115000"/>
              </a:lnSpc>
              <a:spcBef>
                <a:spcPts val="1000"/>
              </a:spcBef>
              <a:spcAft>
                <a:spcPts val="0"/>
              </a:spcAft>
              <a:buSzPts val="2024"/>
              <a:buFont typeface="Sorts Mill Goudy"/>
              <a:buChar char="•"/>
            </a:pPr>
            <a:r>
              <a:rPr lang="en-GB" sz="2200">
                <a:solidFill>
                  <a:srgbClr val="222222"/>
                </a:solidFill>
                <a:highlight>
                  <a:srgbClr val="FFFFFF"/>
                </a:highlight>
              </a:rPr>
              <a:t>Tell them it's not </a:t>
            </a:r>
            <a:r>
              <a:rPr b="1" lang="en-GB" sz="2200">
                <a:solidFill>
                  <a:srgbClr val="222222"/>
                </a:solidFill>
                <a:highlight>
                  <a:srgbClr val="FFFFFF"/>
                </a:highlight>
              </a:rPr>
              <a:t>always</a:t>
            </a:r>
            <a:r>
              <a:rPr lang="en-GB" sz="2200">
                <a:solidFill>
                  <a:srgbClr val="222222"/>
                </a:solidFill>
                <a:highlight>
                  <a:srgbClr val="FFFFFF"/>
                </a:highlight>
              </a:rPr>
              <a:t> about them i.e. they might be incidental targets</a:t>
            </a:r>
            <a:endParaRPr sz="2200">
              <a:solidFill>
                <a:srgbClr val="222222"/>
              </a:solidFill>
              <a:highlight>
                <a:srgbClr val="FFFFFF"/>
              </a:highlight>
            </a:endParaRPr>
          </a:p>
          <a:p>
            <a:pPr indent="-277114" lvl="0" marL="228600" rtl="0" algn="just">
              <a:lnSpc>
                <a:spcPct val="115000"/>
              </a:lnSpc>
              <a:spcBef>
                <a:spcPts val="1000"/>
              </a:spcBef>
              <a:spcAft>
                <a:spcPts val="0"/>
              </a:spcAft>
              <a:buSzPts val="2024"/>
              <a:buFont typeface="Sorts Mill Goudy"/>
              <a:buChar char="•"/>
            </a:pPr>
            <a:r>
              <a:rPr lang="en-GB" sz="2200">
                <a:solidFill>
                  <a:srgbClr val="222222"/>
                </a:solidFill>
                <a:highlight>
                  <a:schemeClr val="lt1"/>
                </a:highlight>
              </a:rPr>
              <a:t>Terminology and language</a:t>
            </a:r>
            <a:endParaRPr sz="2200">
              <a:solidFill>
                <a:srgbClr val="222222"/>
              </a:solidFill>
              <a:highlight>
                <a:schemeClr val="lt1"/>
              </a:highlight>
            </a:endParaRPr>
          </a:p>
          <a:p>
            <a:pPr indent="-277114" lvl="0" marL="228600" rtl="0" algn="just">
              <a:lnSpc>
                <a:spcPct val="115000"/>
              </a:lnSpc>
              <a:spcBef>
                <a:spcPts val="1000"/>
              </a:spcBef>
              <a:spcAft>
                <a:spcPts val="0"/>
              </a:spcAft>
              <a:buSzPts val="2024"/>
              <a:buFont typeface="Sorts Mill Goudy"/>
              <a:buChar char="•"/>
            </a:pPr>
            <a:r>
              <a:rPr lang="en-GB" sz="2200">
                <a:solidFill>
                  <a:srgbClr val="222222"/>
                </a:solidFill>
                <a:highlight>
                  <a:schemeClr val="lt1"/>
                </a:highlight>
              </a:rPr>
              <a:t> Patience</a:t>
            </a:r>
            <a:endParaRPr sz="2200">
              <a:solidFill>
                <a:srgbClr val="222222"/>
              </a:solidFill>
              <a:highlight>
                <a:srgbClr val="FFFFFF"/>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6"/>
          <p:cNvSpPr txBox="1"/>
          <p:nvPr>
            <p:ph type="title"/>
          </p:nvPr>
        </p:nvSpPr>
        <p:spPr>
          <a:xfrm>
            <a:off x="3691950" y="3095400"/>
            <a:ext cx="4808100" cy="6672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3200"/>
              <a:buFont typeface="Sorts Mill Goudy"/>
              <a:buNone/>
            </a:pPr>
            <a:r>
              <a:rPr lang="en-GB" sz="4500">
                <a:highlight>
                  <a:srgbClr val="93C47D"/>
                </a:highlight>
              </a:rPr>
              <a:t>POLL RESULTS</a:t>
            </a:r>
            <a:endParaRPr sz="4500">
              <a:highlight>
                <a:srgbClr val="93C47D"/>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g9539de2485_1_56"/>
          <p:cNvSpPr txBox="1"/>
          <p:nvPr>
            <p:ph type="title"/>
          </p:nvPr>
        </p:nvSpPr>
        <p:spPr>
          <a:xfrm>
            <a:off x="3911850" y="3095400"/>
            <a:ext cx="4368300" cy="6672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lang="en-GB" sz="4500"/>
              <a:t>CONCLUSION</a:t>
            </a:r>
            <a:endParaRPr sz="45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g943b212ac3_0_0"/>
          <p:cNvSpPr txBox="1"/>
          <p:nvPr>
            <p:ph type="title"/>
          </p:nvPr>
        </p:nvSpPr>
        <p:spPr>
          <a:xfrm>
            <a:off x="4908450" y="3070050"/>
            <a:ext cx="2375100" cy="7179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2"/>
              </a:buClr>
              <a:buSzPts val="3200"/>
              <a:buFont typeface="Sorts Mill Goudy"/>
              <a:buNone/>
            </a:pPr>
            <a:r>
              <a:rPr lang="en-GB" sz="4500"/>
              <a:t>Q &amp; A</a:t>
            </a:r>
            <a:endParaRPr sz="45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9452ed663b_0_0"/>
          <p:cNvSpPr txBox="1"/>
          <p:nvPr>
            <p:ph type="title"/>
          </p:nvPr>
        </p:nvSpPr>
        <p:spPr>
          <a:xfrm>
            <a:off x="0" y="0"/>
            <a:ext cx="9486900" cy="13716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lang="en-GB"/>
              <a:t>REFERENCES</a:t>
            </a:r>
            <a:endParaRPr/>
          </a:p>
        </p:txBody>
      </p:sp>
      <p:sp>
        <p:nvSpPr>
          <p:cNvPr id="234" name="Google Shape;234;g9452ed663b_0_0"/>
          <p:cNvSpPr txBox="1"/>
          <p:nvPr>
            <p:ph idx="1" type="body"/>
          </p:nvPr>
        </p:nvSpPr>
        <p:spPr>
          <a:xfrm>
            <a:off x="990600" y="2254100"/>
            <a:ext cx="10712700" cy="39180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Clr>
                <a:schemeClr val="dk2"/>
              </a:buClr>
              <a:buSzPts val="1680"/>
              <a:buChar char="•"/>
            </a:pPr>
            <a:r>
              <a:rPr lang="en-GB"/>
              <a:t>Keeping younger people safe online: </a:t>
            </a:r>
            <a:endParaRPr/>
          </a:p>
          <a:p>
            <a:pPr indent="-255269" lvl="1" marL="685800" rtl="0" algn="l">
              <a:lnSpc>
                <a:spcPct val="100000"/>
              </a:lnSpc>
              <a:spcBef>
                <a:spcPts val="0"/>
              </a:spcBef>
              <a:spcAft>
                <a:spcPts val="0"/>
              </a:spcAft>
              <a:buClr>
                <a:schemeClr val="dk2"/>
              </a:buClr>
              <a:buSzPts val="1680"/>
              <a:buChar char="•"/>
            </a:pPr>
            <a:r>
              <a:rPr lang="en-GB" u="sng">
                <a:solidFill>
                  <a:schemeClr val="hlink"/>
                </a:solidFill>
                <a:hlinkClick r:id="rId3"/>
              </a:rPr>
              <a:t>Police: 15 apps every parent should know that could be potentially dangerous</a:t>
            </a:r>
            <a:endParaRPr/>
          </a:p>
          <a:p>
            <a:pPr indent="-228600" lvl="1" marL="685800" rtl="0" algn="l">
              <a:lnSpc>
                <a:spcPct val="100000"/>
              </a:lnSpc>
              <a:spcBef>
                <a:spcPts val="0"/>
              </a:spcBef>
              <a:spcAft>
                <a:spcPts val="0"/>
              </a:spcAft>
              <a:buSzPts val="1260"/>
              <a:buChar char="•"/>
            </a:pPr>
            <a:r>
              <a:rPr lang="en-GB" u="sng">
                <a:solidFill>
                  <a:schemeClr val="hlink"/>
                </a:solidFill>
                <a:hlinkClick r:id="rId4"/>
              </a:rPr>
              <a:t>Infographic: How to keep kids safe on social media</a:t>
            </a:r>
            <a:endParaRPr/>
          </a:p>
          <a:p>
            <a:pPr indent="-201930" lvl="0" marL="228600" rtl="0" algn="l">
              <a:lnSpc>
                <a:spcPct val="100000"/>
              </a:lnSpc>
              <a:spcBef>
                <a:spcPts val="1000"/>
              </a:spcBef>
              <a:spcAft>
                <a:spcPts val="0"/>
              </a:spcAft>
              <a:buSzPts val="1260"/>
              <a:buChar char="•"/>
            </a:pPr>
            <a:r>
              <a:rPr lang="en-GB"/>
              <a:t>Tripwire’s “</a:t>
            </a:r>
            <a:r>
              <a:rPr lang="en-GB"/>
              <a:t>National Poetry Month – Cybersecurity Edition” (from </a:t>
            </a:r>
            <a:r>
              <a:rPr lang="en-GB"/>
              <a:t>April 2020): </a:t>
            </a:r>
            <a:endParaRPr/>
          </a:p>
          <a:p>
            <a:pPr indent="-228600" lvl="1" marL="685800" rtl="0" algn="l">
              <a:lnSpc>
                <a:spcPct val="100000"/>
              </a:lnSpc>
              <a:spcBef>
                <a:spcPts val="1000"/>
              </a:spcBef>
              <a:spcAft>
                <a:spcPts val="0"/>
              </a:spcAft>
              <a:buSzPts val="1260"/>
              <a:buChar char="•"/>
            </a:pPr>
            <a:r>
              <a:rPr lang="en-GB" u="sng">
                <a:solidFill>
                  <a:schemeClr val="hlink"/>
                </a:solidFill>
                <a:hlinkClick r:id="rId5"/>
              </a:rPr>
              <a:t>National Poetry Month – The Cybersecurity Edition</a:t>
            </a:r>
            <a:r>
              <a:rPr lang="en-GB"/>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ph type="title"/>
          </p:nvPr>
        </p:nvSpPr>
        <p:spPr>
          <a:xfrm>
            <a:off x="0" y="0"/>
            <a:ext cx="9486900" cy="1371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3200"/>
              <a:buFont typeface="Sorts Mill Goudy"/>
              <a:buNone/>
            </a:pPr>
            <a:r>
              <a:rPr lang="en-GB"/>
              <a:t> TABLE OF CONTENTS </a:t>
            </a:r>
            <a:endParaRPr/>
          </a:p>
        </p:txBody>
      </p:sp>
      <p:sp>
        <p:nvSpPr>
          <p:cNvPr id="100" name="Google Shape;100;p2"/>
          <p:cNvSpPr txBox="1"/>
          <p:nvPr>
            <p:ph idx="1" type="body"/>
          </p:nvPr>
        </p:nvSpPr>
        <p:spPr>
          <a:xfrm>
            <a:off x="1371599" y="2254103"/>
            <a:ext cx="9486901" cy="3918098"/>
          </a:xfrm>
          <a:prstGeom prst="rect">
            <a:avLst/>
          </a:prstGeom>
          <a:noFill/>
          <a:ln>
            <a:noFill/>
          </a:ln>
        </p:spPr>
        <p:txBody>
          <a:bodyPr anchorCtr="0" anchor="t" bIns="45700" lIns="91425" spcFirstLastPara="1" rIns="91425" wrap="square" tIns="45700">
            <a:normAutofit/>
          </a:bodyPr>
          <a:lstStyle/>
          <a:p>
            <a:pPr indent="-393700" lvl="0" marL="457200" rtl="0" algn="l">
              <a:lnSpc>
                <a:spcPct val="150000"/>
              </a:lnSpc>
              <a:spcBef>
                <a:spcPts val="0"/>
              </a:spcBef>
              <a:spcAft>
                <a:spcPts val="0"/>
              </a:spcAft>
              <a:buSzPts val="2600"/>
              <a:buChar char="•"/>
            </a:pPr>
            <a:r>
              <a:rPr lang="en-GB" sz="2600"/>
              <a:t>A Short Story</a:t>
            </a:r>
            <a:endParaRPr sz="2600"/>
          </a:p>
          <a:p>
            <a:pPr indent="-393700" lvl="0" marL="457200" rtl="0" algn="l">
              <a:lnSpc>
                <a:spcPct val="150000"/>
              </a:lnSpc>
              <a:spcBef>
                <a:spcPts val="0"/>
              </a:spcBef>
              <a:spcAft>
                <a:spcPts val="0"/>
              </a:spcAft>
              <a:buSzPts val="2600"/>
              <a:buChar char="•"/>
            </a:pPr>
            <a:r>
              <a:rPr lang="en-GB" sz="2600"/>
              <a:t>Who is a ‘Mugu’ (</a:t>
            </a:r>
            <a:r>
              <a:rPr lang="en-GB" sz="2600"/>
              <a:t>in the context of cyber crimes)?</a:t>
            </a:r>
            <a:endParaRPr sz="2600"/>
          </a:p>
          <a:p>
            <a:pPr indent="-393700" lvl="0" marL="457200" rtl="0" algn="l">
              <a:lnSpc>
                <a:spcPct val="150000"/>
              </a:lnSpc>
              <a:spcBef>
                <a:spcPts val="0"/>
              </a:spcBef>
              <a:spcAft>
                <a:spcPts val="0"/>
              </a:spcAft>
              <a:buSzPts val="2600"/>
              <a:buChar char="•"/>
            </a:pPr>
            <a:r>
              <a:rPr lang="en-GB" sz="2600"/>
              <a:t>Targets of </a:t>
            </a:r>
            <a:r>
              <a:rPr lang="en-GB" sz="2600"/>
              <a:t>cyber crimes</a:t>
            </a:r>
            <a:endParaRPr sz="400"/>
          </a:p>
          <a:p>
            <a:pPr indent="-393700" lvl="0" marL="457200" rtl="0" algn="l">
              <a:lnSpc>
                <a:spcPct val="150000"/>
              </a:lnSpc>
              <a:spcBef>
                <a:spcPts val="0"/>
              </a:spcBef>
              <a:spcAft>
                <a:spcPts val="0"/>
              </a:spcAft>
              <a:buSzPts val="2600"/>
              <a:buChar char="•"/>
            </a:pPr>
            <a:r>
              <a:rPr lang="en-GB" sz="2600"/>
              <a:t>The role of Cyber Security experts</a:t>
            </a:r>
            <a:endParaRPr sz="2600"/>
          </a:p>
          <a:p>
            <a:pPr indent="-393700" lvl="0" marL="457200" rtl="0" algn="l">
              <a:lnSpc>
                <a:spcPct val="150000"/>
              </a:lnSpc>
              <a:spcBef>
                <a:spcPts val="0"/>
              </a:spcBef>
              <a:spcAft>
                <a:spcPts val="0"/>
              </a:spcAft>
              <a:buSzPts val="2600"/>
              <a:buChar char="•"/>
            </a:pPr>
            <a:r>
              <a:rPr i="1" lang="en-GB" sz="2600"/>
              <a:t>Results of the polls</a:t>
            </a:r>
            <a:endParaRPr i="1" sz="2600"/>
          </a:p>
          <a:p>
            <a:pPr indent="-393700" lvl="0" marL="457200" rtl="0" algn="l">
              <a:lnSpc>
                <a:spcPct val="150000"/>
              </a:lnSpc>
              <a:spcBef>
                <a:spcPts val="0"/>
              </a:spcBef>
              <a:spcAft>
                <a:spcPts val="0"/>
              </a:spcAft>
              <a:buSzPts val="2600"/>
              <a:buChar char="•"/>
            </a:pPr>
            <a:r>
              <a:rPr lang="en-GB" sz="2600"/>
              <a:t>Conclusion</a:t>
            </a:r>
            <a:endParaRPr sz="2600"/>
          </a:p>
          <a:p>
            <a:pPr indent="-393700" lvl="0" marL="457200" rtl="0" algn="l">
              <a:lnSpc>
                <a:spcPct val="150000"/>
              </a:lnSpc>
              <a:spcBef>
                <a:spcPts val="0"/>
              </a:spcBef>
              <a:spcAft>
                <a:spcPts val="0"/>
              </a:spcAft>
              <a:buSzPts val="2600"/>
              <a:buChar char="•"/>
            </a:pPr>
            <a:r>
              <a:rPr lang="en-GB" sz="2600"/>
              <a:t>Questions and Answers</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3C47D"/>
        </a:solidFill>
      </p:bgPr>
    </p:bg>
    <p:spTree>
      <p:nvGrpSpPr>
        <p:cNvPr id="104" name="Shape 104"/>
        <p:cNvGrpSpPr/>
        <p:nvPr/>
      </p:nvGrpSpPr>
      <p:grpSpPr>
        <a:xfrm>
          <a:off x="0" y="0"/>
          <a:ext cx="0" cy="0"/>
          <a:chOff x="0" y="0"/>
          <a:chExt cx="0" cy="0"/>
        </a:xfrm>
      </p:grpSpPr>
      <p:sp>
        <p:nvSpPr>
          <p:cNvPr id="105" name="Google Shape;105;g945183136b_0_0"/>
          <p:cNvSpPr txBox="1"/>
          <p:nvPr>
            <p:ph type="title"/>
          </p:nvPr>
        </p:nvSpPr>
        <p:spPr>
          <a:xfrm>
            <a:off x="5191950" y="3038700"/>
            <a:ext cx="1808100" cy="7806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b="1" lang="en-GB">
                <a:solidFill>
                  <a:schemeClr val="dk1"/>
                </a:solidFill>
              </a:rPr>
              <a:t>POLL 1</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9565bbfc25_0_7"/>
          <p:cNvSpPr txBox="1"/>
          <p:nvPr>
            <p:ph type="title"/>
          </p:nvPr>
        </p:nvSpPr>
        <p:spPr>
          <a:xfrm>
            <a:off x="4312500" y="3086400"/>
            <a:ext cx="3567000" cy="6852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lang="en-GB"/>
              <a:t>A SHORT STORY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txBox="1"/>
          <p:nvPr>
            <p:ph idx="1" type="body"/>
          </p:nvPr>
        </p:nvSpPr>
        <p:spPr>
          <a:xfrm>
            <a:off x="1371599" y="2254103"/>
            <a:ext cx="9486901" cy="391809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2"/>
              </a:buClr>
              <a:buSzPts val="3360"/>
              <a:buNone/>
            </a:pPr>
            <a:r>
              <a:rPr lang="en-GB" sz="4800"/>
              <a:t>The person wey dey find something wey no lost.</a:t>
            </a:r>
            <a:endParaRPr/>
          </a:p>
          <a:p>
            <a:pPr indent="-121920" lvl="0" marL="228600" rtl="0" algn="l">
              <a:lnSpc>
                <a:spcPct val="100000"/>
              </a:lnSpc>
              <a:spcBef>
                <a:spcPts val="1000"/>
              </a:spcBef>
              <a:spcAft>
                <a:spcPts val="0"/>
              </a:spcAft>
              <a:buClr>
                <a:schemeClr val="dk2"/>
              </a:buClr>
              <a:buSzPts val="1680"/>
              <a:buNone/>
            </a:pPr>
            <a:r>
              <a:t/>
            </a:r>
            <a:endParaRPr/>
          </a:p>
          <a:p>
            <a:pPr indent="0" lvl="0" marL="0" rtl="0" algn="l">
              <a:lnSpc>
                <a:spcPct val="100000"/>
              </a:lnSpc>
              <a:spcBef>
                <a:spcPts val="1000"/>
              </a:spcBef>
              <a:spcAft>
                <a:spcPts val="0"/>
              </a:spcAft>
              <a:buClr>
                <a:schemeClr val="dk2"/>
              </a:buClr>
              <a:buSzPts val="1680"/>
              <a:buNone/>
            </a:pPr>
            <a:r>
              <a:rPr lang="en-GB"/>
              <a:t>(The person who is looking for something that is not missing.)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5"/>
          <p:cNvSpPr txBox="1"/>
          <p:nvPr>
            <p:ph type="title"/>
          </p:nvPr>
        </p:nvSpPr>
        <p:spPr>
          <a:xfrm>
            <a:off x="0" y="0"/>
            <a:ext cx="121920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200"/>
              <a:buFont typeface="Sorts Mill Goudy"/>
              <a:buNone/>
            </a:pPr>
            <a:r>
              <a:rPr lang="en-GB" sz="3000"/>
              <a:t> </a:t>
            </a:r>
            <a:r>
              <a:rPr lang="en-GB" sz="3000"/>
              <a:t>WHO IS A MUGU/MAGA IN THE CONTEXT OF CYBERCRIMES?</a:t>
            </a:r>
            <a:endParaRPr sz="3000"/>
          </a:p>
        </p:txBody>
      </p:sp>
      <p:sp>
        <p:nvSpPr>
          <p:cNvPr id="121" name="Google Shape;121;p5"/>
          <p:cNvSpPr txBox="1"/>
          <p:nvPr>
            <p:ph idx="1" type="body"/>
          </p:nvPr>
        </p:nvSpPr>
        <p:spPr>
          <a:xfrm>
            <a:off x="1371599" y="2254103"/>
            <a:ext cx="9486900" cy="3918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1000"/>
              </a:spcBef>
              <a:spcAft>
                <a:spcPts val="0"/>
              </a:spcAft>
              <a:buClr>
                <a:schemeClr val="dk2"/>
              </a:buClr>
              <a:buSzPts val="1680"/>
              <a:buNone/>
            </a:pPr>
            <a:r>
              <a:rPr lang="en-GB" sz="4000"/>
              <a:t>A </a:t>
            </a:r>
            <a:r>
              <a:rPr b="1" lang="en-GB" sz="4000"/>
              <a:t>potential</a:t>
            </a:r>
            <a:r>
              <a:rPr lang="en-GB" sz="4000"/>
              <a:t> target </a:t>
            </a:r>
            <a:endParaRPr sz="4000"/>
          </a:p>
          <a:p>
            <a:pPr indent="0" lvl="0" marL="0" rtl="0" algn="l">
              <a:lnSpc>
                <a:spcPct val="100000"/>
              </a:lnSpc>
              <a:spcBef>
                <a:spcPts val="1000"/>
              </a:spcBef>
              <a:spcAft>
                <a:spcPts val="0"/>
              </a:spcAft>
              <a:buClr>
                <a:schemeClr val="dk2"/>
              </a:buClr>
              <a:buSzPts val="1680"/>
              <a:buNone/>
            </a:pPr>
            <a:r>
              <a:t/>
            </a:r>
            <a:endParaRPr sz="200"/>
          </a:p>
          <a:p>
            <a:pPr indent="0" lvl="0" marL="0" rtl="0" algn="l">
              <a:lnSpc>
                <a:spcPct val="100000"/>
              </a:lnSpc>
              <a:spcBef>
                <a:spcPts val="1000"/>
              </a:spcBef>
              <a:spcAft>
                <a:spcPts val="0"/>
              </a:spcAft>
              <a:buClr>
                <a:schemeClr val="dk2"/>
              </a:buClr>
              <a:buSzPts val="1680"/>
              <a:buNone/>
            </a:pPr>
            <a:r>
              <a:rPr lang="en-GB" sz="4000"/>
              <a:t>or </a:t>
            </a:r>
            <a:endParaRPr sz="4000"/>
          </a:p>
          <a:p>
            <a:pPr indent="0" lvl="0" marL="0" rtl="0" algn="l">
              <a:lnSpc>
                <a:spcPct val="100000"/>
              </a:lnSpc>
              <a:spcBef>
                <a:spcPts val="1000"/>
              </a:spcBef>
              <a:spcAft>
                <a:spcPts val="0"/>
              </a:spcAft>
              <a:buClr>
                <a:schemeClr val="dk2"/>
              </a:buClr>
              <a:buSzPts val="1680"/>
              <a:buNone/>
            </a:pPr>
            <a:r>
              <a:t/>
            </a:r>
            <a:endParaRPr sz="200"/>
          </a:p>
          <a:p>
            <a:pPr indent="0" lvl="0" marL="0" rtl="0" algn="l">
              <a:lnSpc>
                <a:spcPct val="100000"/>
              </a:lnSpc>
              <a:spcBef>
                <a:spcPts val="1000"/>
              </a:spcBef>
              <a:spcAft>
                <a:spcPts val="0"/>
              </a:spcAft>
              <a:buClr>
                <a:schemeClr val="dk2"/>
              </a:buClr>
              <a:buSzPts val="1680"/>
              <a:buNone/>
            </a:pPr>
            <a:r>
              <a:rPr lang="en-GB" sz="4000"/>
              <a:t>a target that is </a:t>
            </a:r>
            <a:r>
              <a:rPr b="1" lang="en-GB" sz="4000"/>
              <a:t>being</a:t>
            </a:r>
            <a:r>
              <a:rPr lang="en-GB" sz="4000"/>
              <a:t> exploited as part of one or more cyber crimes.</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943b212ac3_0_5"/>
          <p:cNvSpPr txBox="1"/>
          <p:nvPr>
            <p:ph type="title"/>
          </p:nvPr>
        </p:nvSpPr>
        <p:spPr>
          <a:xfrm>
            <a:off x="0" y="0"/>
            <a:ext cx="9486900" cy="13716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lang="en-GB"/>
              <a:t> </a:t>
            </a:r>
            <a:r>
              <a:rPr lang="en-GB"/>
              <a:t>WHO IS A MUGU/MAGA?</a:t>
            </a:r>
            <a:endParaRPr/>
          </a:p>
        </p:txBody>
      </p:sp>
      <p:sp>
        <p:nvSpPr>
          <p:cNvPr id="127" name="Google Shape;127;g943b212ac3_0_5"/>
          <p:cNvSpPr txBox="1"/>
          <p:nvPr>
            <p:ph idx="1" type="body"/>
          </p:nvPr>
        </p:nvSpPr>
        <p:spPr>
          <a:xfrm>
            <a:off x="685800" y="2177900"/>
            <a:ext cx="11278500" cy="39180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None/>
            </a:pPr>
            <a:r>
              <a:rPr lang="en-GB" sz="3000"/>
              <a:t>These are targets - individuals or organisations - that are considered </a:t>
            </a:r>
            <a:endParaRPr sz="3000"/>
          </a:p>
          <a:p>
            <a:pPr indent="-419100" lvl="0" marL="457200" rtl="0" algn="l">
              <a:lnSpc>
                <a:spcPct val="150000"/>
              </a:lnSpc>
              <a:spcBef>
                <a:spcPts val="0"/>
              </a:spcBef>
              <a:spcAft>
                <a:spcPts val="0"/>
              </a:spcAft>
              <a:buSzPts val="3000"/>
              <a:buChar char="•"/>
            </a:pPr>
            <a:r>
              <a:rPr lang="en-GB" sz="3000"/>
              <a:t>Gullible</a:t>
            </a:r>
            <a:endParaRPr sz="3000"/>
          </a:p>
          <a:p>
            <a:pPr indent="-419100" lvl="0" marL="457200" rtl="0" algn="l">
              <a:lnSpc>
                <a:spcPct val="150000"/>
              </a:lnSpc>
              <a:spcBef>
                <a:spcPts val="0"/>
              </a:spcBef>
              <a:spcAft>
                <a:spcPts val="0"/>
              </a:spcAft>
              <a:buSzPts val="3000"/>
              <a:buChar char="•"/>
            </a:pPr>
            <a:r>
              <a:rPr lang="en-GB" sz="3000"/>
              <a:t>Foolish</a:t>
            </a:r>
            <a:endParaRPr sz="3000"/>
          </a:p>
          <a:p>
            <a:pPr indent="-419100" lvl="0" marL="457200" rtl="0" algn="l">
              <a:lnSpc>
                <a:spcPct val="150000"/>
              </a:lnSpc>
              <a:spcBef>
                <a:spcPts val="0"/>
              </a:spcBef>
              <a:spcAft>
                <a:spcPts val="0"/>
              </a:spcAft>
              <a:buSzPts val="3000"/>
              <a:buChar char="•"/>
            </a:pPr>
            <a:r>
              <a:rPr lang="en-GB" sz="3000"/>
              <a:t>Viable targets</a:t>
            </a:r>
            <a:endParaRPr sz="3000"/>
          </a:p>
          <a:p>
            <a:pPr indent="-419100" lvl="0" marL="457200" rtl="0" algn="l">
              <a:lnSpc>
                <a:spcPct val="150000"/>
              </a:lnSpc>
              <a:spcBef>
                <a:spcPts val="0"/>
              </a:spcBef>
              <a:spcAft>
                <a:spcPts val="0"/>
              </a:spcAft>
              <a:buSzPts val="3000"/>
              <a:buChar char="•"/>
            </a:pPr>
            <a:r>
              <a:rPr lang="en-GB" sz="3000"/>
              <a:t>Potential victims</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9539de2485_1_22"/>
          <p:cNvSpPr txBox="1"/>
          <p:nvPr>
            <p:ph idx="1" type="body"/>
          </p:nvPr>
        </p:nvSpPr>
        <p:spPr>
          <a:xfrm>
            <a:off x="1371599" y="2254103"/>
            <a:ext cx="9486900" cy="3918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000"/>
              </a:spcBef>
              <a:spcAft>
                <a:spcPts val="0"/>
              </a:spcAft>
              <a:buClr>
                <a:schemeClr val="dk2"/>
              </a:buClr>
              <a:buSzPts val="1680"/>
              <a:buNone/>
            </a:pPr>
            <a:r>
              <a:t/>
            </a:r>
            <a:endParaRPr sz="4800"/>
          </a:p>
          <a:p>
            <a:pPr indent="0" lvl="0" marL="0" rtl="0" algn="l">
              <a:lnSpc>
                <a:spcPct val="100000"/>
              </a:lnSpc>
              <a:spcBef>
                <a:spcPts val="1000"/>
              </a:spcBef>
              <a:spcAft>
                <a:spcPts val="0"/>
              </a:spcAft>
              <a:buClr>
                <a:schemeClr val="dk2"/>
              </a:buClr>
              <a:buSzPts val="1680"/>
              <a:buNone/>
            </a:pPr>
            <a:r>
              <a:rPr lang="en-GB" sz="4800"/>
              <a:t>A Mugu is a fool.</a:t>
            </a:r>
            <a:endParaRPr sz="4800"/>
          </a:p>
        </p:txBody>
      </p:sp>
      <p:sp>
        <p:nvSpPr>
          <p:cNvPr id="133" name="Google Shape;133;g9539de2485_1_22"/>
          <p:cNvSpPr txBox="1"/>
          <p:nvPr>
            <p:ph type="title"/>
          </p:nvPr>
        </p:nvSpPr>
        <p:spPr>
          <a:xfrm>
            <a:off x="0" y="0"/>
            <a:ext cx="9486900" cy="13716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Sorts Mill Goudy"/>
              <a:buNone/>
            </a:pPr>
            <a:r>
              <a:rPr lang="en-GB"/>
              <a:t>A MORE DIRECT </a:t>
            </a:r>
            <a:r>
              <a:rPr lang="en-GB"/>
              <a:t>TRANSLATION?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lassicFrameVTI">
  <a:themeElements>
    <a:clrScheme name="Custom 22">
      <a:dk1>
        <a:srgbClr val="000000"/>
      </a:dk1>
      <a:lt1>
        <a:srgbClr val="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2020-08-08T08:42:37Z</dcterms:created>
</cp:coreProperties>
</file>